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0.32616487455197141</c:v>
                </c:pt>
                <c:pt idx="1">
                  <c:v>0.6738351254480287</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676279952"/>
        <c:axId val="-1676284304"/>
      </c:barChart>
      <c:valAx>
        <c:axId val="-1676284304"/>
        <c:scaling>
          <c:orientation val="minMax"/>
        </c:scaling>
        <c:delete val="1"/>
        <c:axPos val="t"/>
        <c:numFmt formatCode="0%" sourceLinked="1"/>
        <c:majorTickMark val="out"/>
        <c:minorTickMark val="none"/>
        <c:tickLblPos val="nextTo"/>
        <c:crossAx val="-1676279952"/>
        <c:crosses val="autoZero"/>
        <c:crossBetween val="between"/>
      </c:valAx>
      <c:catAx>
        <c:axId val="-16762799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6762843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676282672"/>
        <c:axId val="-16762815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7.1446282122488869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559020192"/>
        <c:axId val="-1891341408"/>
      </c:barChart>
      <c:catAx>
        <c:axId val="-1676282672"/>
        <c:scaling>
          <c:orientation val="minMax"/>
        </c:scaling>
        <c:delete val="1"/>
        <c:axPos val="b"/>
        <c:numFmt formatCode="General" sourceLinked="1"/>
        <c:majorTickMark val="none"/>
        <c:minorTickMark val="none"/>
        <c:tickLblPos val="nextTo"/>
        <c:crossAx val="-1676281584"/>
        <c:crosses val="autoZero"/>
        <c:auto val="1"/>
        <c:lblAlgn val="ctr"/>
        <c:lblOffset val="100"/>
        <c:noMultiLvlLbl val="0"/>
      </c:catAx>
      <c:valAx>
        <c:axId val="-16762815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6282672"/>
        <c:crosses val="autoZero"/>
        <c:crossBetween val="between"/>
      </c:valAx>
      <c:valAx>
        <c:axId val="-18913414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9020192"/>
        <c:crosses val="max"/>
        <c:crossBetween val="between"/>
      </c:valAx>
      <c:catAx>
        <c:axId val="-1559020192"/>
        <c:scaling>
          <c:orientation val="minMax"/>
        </c:scaling>
        <c:delete val="1"/>
        <c:axPos val="b"/>
        <c:numFmt formatCode="General" sourceLinked="1"/>
        <c:majorTickMark val="out"/>
        <c:minorTickMark val="none"/>
        <c:tickLblPos val="nextTo"/>
        <c:crossAx val="-18913414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0.2638319442651591</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0.10749850166966102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1.1222690470435062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0.10749850166966102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8.449984486166251E-2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559014752"/>
        <c:axId val="-155901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7.0573067823216098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559008768"/>
        <c:axId val="-1559011488"/>
      </c:scatterChart>
      <c:catAx>
        <c:axId val="-1559014752"/>
        <c:scaling>
          <c:orientation val="minMax"/>
        </c:scaling>
        <c:delete val="1"/>
        <c:axPos val="l"/>
        <c:numFmt formatCode="General" sourceLinked="1"/>
        <c:majorTickMark val="out"/>
        <c:minorTickMark val="none"/>
        <c:tickLblPos val="nextTo"/>
        <c:crossAx val="-1559016928"/>
        <c:crosses val="autoZero"/>
        <c:auto val="1"/>
        <c:lblAlgn val="ctr"/>
        <c:lblOffset val="100"/>
        <c:noMultiLvlLbl val="0"/>
      </c:catAx>
      <c:valAx>
        <c:axId val="-155901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9014752"/>
        <c:crosses val="autoZero"/>
        <c:crossBetween val="between"/>
      </c:valAx>
      <c:valAx>
        <c:axId val="-1559011488"/>
        <c:scaling>
          <c:orientation val="minMax"/>
          <c:min val="0"/>
        </c:scaling>
        <c:delete val="1"/>
        <c:axPos val="r"/>
        <c:numFmt formatCode="#;;0" sourceLinked="0"/>
        <c:majorTickMark val="out"/>
        <c:minorTickMark val="none"/>
        <c:tickLblPos val="nextTo"/>
        <c:crossAx val="-1559008768"/>
        <c:crosses val="max"/>
        <c:crossBetween val="midCat"/>
        <c:majorUnit val="1"/>
      </c:valAx>
      <c:valAx>
        <c:axId val="-15590087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0114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0.13256568722437034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0.10937751197086332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1.1418856469715184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0.10937751197086332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0.11850081662551482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559012032"/>
        <c:axId val="-1559021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7.03511852901892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559017472"/>
        <c:axId val="-1559013664"/>
      </c:scatterChart>
      <c:catAx>
        <c:axId val="-1559012032"/>
        <c:scaling>
          <c:orientation val="minMax"/>
        </c:scaling>
        <c:delete val="1"/>
        <c:axPos val="l"/>
        <c:numFmt formatCode="General" sourceLinked="1"/>
        <c:majorTickMark val="out"/>
        <c:minorTickMark val="none"/>
        <c:tickLblPos val="nextTo"/>
        <c:crossAx val="-1559021824"/>
        <c:crosses val="autoZero"/>
        <c:auto val="1"/>
        <c:lblAlgn val="ctr"/>
        <c:lblOffset val="100"/>
        <c:noMultiLvlLbl val="0"/>
      </c:catAx>
      <c:valAx>
        <c:axId val="-1559021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9012032"/>
        <c:crosses val="autoZero"/>
        <c:crossBetween val="between"/>
      </c:valAx>
      <c:valAx>
        <c:axId val="-1559013664"/>
        <c:scaling>
          <c:orientation val="minMax"/>
          <c:min val="0"/>
        </c:scaling>
        <c:delete val="1"/>
        <c:axPos val="r"/>
        <c:numFmt formatCode="#;;0" sourceLinked="0"/>
        <c:majorTickMark val="out"/>
        <c:minorTickMark val="none"/>
        <c:tickLblPos val="nextTo"/>
        <c:crossAx val="-1559017472"/>
        <c:crosses val="max"/>
        <c:crossBetween val="midCat"/>
        <c:majorUnit val="1"/>
      </c:valAx>
      <c:valAx>
        <c:axId val="-1559017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0136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0.1518660699498886</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0.34799591077564163</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9.7018658123789514E-2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1.0128609730078999</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9.7018658123789514E-2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0.28267664601144027</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559008224"/>
        <c:axId val="-1559016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7.34145932540613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559021280"/>
        <c:axId val="-1559012576"/>
      </c:scatterChart>
      <c:catAx>
        <c:axId val="-1559008224"/>
        <c:scaling>
          <c:orientation val="minMax"/>
        </c:scaling>
        <c:delete val="1"/>
        <c:axPos val="l"/>
        <c:numFmt formatCode="General" sourceLinked="1"/>
        <c:majorTickMark val="out"/>
        <c:minorTickMark val="none"/>
        <c:tickLblPos val="nextTo"/>
        <c:crossAx val="-1559016384"/>
        <c:crosses val="autoZero"/>
        <c:auto val="1"/>
        <c:lblAlgn val="ctr"/>
        <c:lblOffset val="100"/>
        <c:noMultiLvlLbl val="0"/>
      </c:catAx>
      <c:valAx>
        <c:axId val="-1559016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9008224"/>
        <c:crosses val="autoZero"/>
        <c:crossBetween val="between"/>
      </c:valAx>
      <c:valAx>
        <c:axId val="-1559012576"/>
        <c:scaling>
          <c:orientation val="minMax"/>
          <c:min val="0"/>
        </c:scaling>
        <c:delete val="1"/>
        <c:axPos val="r"/>
        <c:numFmt formatCode="#;;0" sourceLinked="0"/>
        <c:majorTickMark val="out"/>
        <c:minorTickMark val="none"/>
        <c:tickLblPos val="nextTo"/>
        <c:crossAx val="-1559021280"/>
        <c:crosses val="max"/>
        <c:crossBetween val="midCat"/>
        <c:majorUnit val="1"/>
      </c:valAx>
      <c:valAx>
        <c:axId val="-15590212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0125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559018560"/>
        <c:axId val="-155900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8.5063664637097443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559009856"/>
        <c:axId val="-1559023456"/>
      </c:barChart>
      <c:catAx>
        <c:axId val="-1559018560"/>
        <c:scaling>
          <c:orientation val="minMax"/>
        </c:scaling>
        <c:delete val="1"/>
        <c:axPos val="b"/>
        <c:numFmt formatCode="General" sourceLinked="1"/>
        <c:majorTickMark val="none"/>
        <c:minorTickMark val="none"/>
        <c:tickLblPos val="nextTo"/>
        <c:crossAx val="-1559009312"/>
        <c:crosses val="autoZero"/>
        <c:auto val="1"/>
        <c:lblAlgn val="ctr"/>
        <c:lblOffset val="100"/>
        <c:noMultiLvlLbl val="0"/>
      </c:catAx>
      <c:valAx>
        <c:axId val="-155900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018560"/>
        <c:crosses val="autoZero"/>
        <c:crossBetween val="between"/>
      </c:valAx>
      <c:valAx>
        <c:axId val="-15590234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9009856"/>
        <c:crosses val="max"/>
        <c:crossBetween val="between"/>
      </c:valAx>
      <c:catAx>
        <c:axId val="-1559009856"/>
        <c:scaling>
          <c:orientation val="minMax"/>
        </c:scaling>
        <c:delete val="1"/>
        <c:axPos val="b"/>
        <c:numFmt formatCode="General" sourceLinked="1"/>
        <c:majorTickMark val="out"/>
        <c:minorTickMark val="none"/>
        <c:tickLblPos val="nextTo"/>
        <c:crossAx val="-15590234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0.27446372787942686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0.14854987882035164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1.5508395777872908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0.14854987882035253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0.5328330794860161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0.27972599045071256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9010944"/>
        <c:axId val="-1559010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7.5555959181576897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559022368"/>
        <c:axId val="-1559022912"/>
      </c:scatterChart>
      <c:catAx>
        <c:axId val="-1559010944"/>
        <c:scaling>
          <c:orientation val="minMax"/>
        </c:scaling>
        <c:delete val="1"/>
        <c:axPos val="l"/>
        <c:numFmt formatCode="General" sourceLinked="1"/>
        <c:majorTickMark val="out"/>
        <c:minorTickMark val="none"/>
        <c:tickLblPos val="nextTo"/>
        <c:crossAx val="-1559010400"/>
        <c:crosses val="autoZero"/>
        <c:auto val="1"/>
        <c:lblAlgn val="ctr"/>
        <c:lblOffset val="100"/>
        <c:noMultiLvlLbl val="0"/>
      </c:catAx>
      <c:valAx>
        <c:axId val="-1559010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9010944"/>
        <c:crosses val="autoZero"/>
        <c:crossBetween val="between"/>
      </c:valAx>
      <c:valAx>
        <c:axId val="-1559022912"/>
        <c:scaling>
          <c:orientation val="minMax"/>
          <c:min val="0"/>
        </c:scaling>
        <c:delete val="1"/>
        <c:axPos val="r"/>
        <c:numFmt formatCode="#;;0" sourceLinked="0"/>
        <c:majorTickMark val="out"/>
        <c:minorTickMark val="none"/>
        <c:tickLblPos val="nextTo"/>
        <c:crossAx val="-1559022368"/>
        <c:crosses val="max"/>
        <c:crossBetween val="midCat"/>
        <c:majorUnit val="1"/>
      </c:valAx>
      <c:valAx>
        <c:axId val="-15590223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022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2.6434503413558019E-2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0.63949527843615073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9015840"/>
        <c:axId val="-1559019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9.4893495694810195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559014208"/>
        <c:axId val="-1559015296"/>
      </c:scatterChart>
      <c:catAx>
        <c:axId val="-1559015840"/>
        <c:scaling>
          <c:orientation val="minMax"/>
        </c:scaling>
        <c:delete val="1"/>
        <c:axPos val="l"/>
        <c:numFmt formatCode="General" sourceLinked="1"/>
        <c:majorTickMark val="out"/>
        <c:minorTickMark val="none"/>
        <c:tickLblPos val="nextTo"/>
        <c:crossAx val="-1559019104"/>
        <c:crosses val="autoZero"/>
        <c:auto val="1"/>
        <c:lblAlgn val="ctr"/>
        <c:lblOffset val="100"/>
        <c:noMultiLvlLbl val="0"/>
      </c:catAx>
      <c:valAx>
        <c:axId val="-1559019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9015840"/>
        <c:crosses val="autoZero"/>
        <c:crossBetween val="between"/>
      </c:valAx>
      <c:valAx>
        <c:axId val="-1559015296"/>
        <c:scaling>
          <c:orientation val="minMax"/>
          <c:min val="0"/>
        </c:scaling>
        <c:delete val="1"/>
        <c:axPos val="r"/>
        <c:numFmt formatCode="#;;0" sourceLinked="0"/>
        <c:majorTickMark val="out"/>
        <c:minorTickMark val="none"/>
        <c:tickLblPos val="nextTo"/>
        <c:crossAx val="-1559014208"/>
        <c:crosses val="max"/>
        <c:crossBetween val="midCat"/>
        <c:majorUnit val="1"/>
      </c:valAx>
      <c:valAx>
        <c:axId val="-15590142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0152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0.19393997269618168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6.6725340809745681E-2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0.69660305475067386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6.6725340809744793E-2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0.1595387160825652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9020736"/>
        <c:axId val="-1559019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8.4741539034905191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559013120"/>
        <c:axId val="-1559018016"/>
      </c:scatterChart>
      <c:catAx>
        <c:axId val="-1559020736"/>
        <c:scaling>
          <c:orientation val="minMax"/>
        </c:scaling>
        <c:delete val="1"/>
        <c:axPos val="l"/>
        <c:numFmt formatCode="General" sourceLinked="1"/>
        <c:majorTickMark val="out"/>
        <c:minorTickMark val="none"/>
        <c:tickLblPos val="nextTo"/>
        <c:crossAx val="-1559019648"/>
        <c:crosses val="autoZero"/>
        <c:auto val="1"/>
        <c:lblAlgn val="ctr"/>
        <c:lblOffset val="100"/>
        <c:noMultiLvlLbl val="0"/>
      </c:catAx>
      <c:valAx>
        <c:axId val="-1559019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9020736"/>
        <c:crosses val="autoZero"/>
        <c:crossBetween val="between"/>
      </c:valAx>
      <c:valAx>
        <c:axId val="-1559018016"/>
        <c:scaling>
          <c:orientation val="minMax"/>
          <c:min val="0"/>
        </c:scaling>
        <c:delete val="1"/>
        <c:axPos val="r"/>
        <c:numFmt formatCode="#;;0" sourceLinked="0"/>
        <c:majorTickMark val="out"/>
        <c:minorTickMark val="none"/>
        <c:tickLblPos val="nextTo"/>
        <c:crossAx val="-1559013120"/>
        <c:crosses val="max"/>
        <c:crossBetween val="midCat"/>
        <c:majorUnit val="1"/>
      </c:valAx>
      <c:valAx>
        <c:axId val="-15590131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0180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556040784"/>
        <c:axId val="-15560418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6.9346643169541524</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556030992"/>
        <c:axId val="-1556032624"/>
      </c:barChart>
      <c:catAx>
        <c:axId val="-1556040784"/>
        <c:scaling>
          <c:orientation val="minMax"/>
        </c:scaling>
        <c:delete val="1"/>
        <c:axPos val="b"/>
        <c:numFmt formatCode="General" sourceLinked="1"/>
        <c:majorTickMark val="none"/>
        <c:minorTickMark val="none"/>
        <c:tickLblPos val="nextTo"/>
        <c:crossAx val="-1556041872"/>
        <c:crosses val="autoZero"/>
        <c:auto val="1"/>
        <c:lblAlgn val="ctr"/>
        <c:lblOffset val="100"/>
        <c:noMultiLvlLbl val="0"/>
      </c:catAx>
      <c:valAx>
        <c:axId val="-15560418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6040784"/>
        <c:crosses val="autoZero"/>
        <c:crossBetween val="between"/>
      </c:valAx>
      <c:valAx>
        <c:axId val="-15560326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030992"/>
        <c:crosses val="max"/>
        <c:crossBetween val="between"/>
      </c:valAx>
      <c:catAx>
        <c:axId val="-1556030992"/>
        <c:scaling>
          <c:orientation val="minMax"/>
        </c:scaling>
        <c:delete val="1"/>
        <c:axPos val="b"/>
        <c:numFmt formatCode="General" sourceLinked="1"/>
        <c:majorTickMark val="out"/>
        <c:minorTickMark val="none"/>
        <c:tickLblPos val="nextTo"/>
        <c:crossAx val="-15560326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0.21460729947775992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0.11105035665952467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1.1593499072675844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0.11105035665952467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0.37096098380815601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6043504"/>
        <c:axId val="-1556035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6.0022212020941703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556031536"/>
        <c:axId val="-1556040240"/>
      </c:scatterChart>
      <c:catAx>
        <c:axId val="-1556043504"/>
        <c:scaling>
          <c:orientation val="minMax"/>
        </c:scaling>
        <c:delete val="1"/>
        <c:axPos val="l"/>
        <c:numFmt formatCode="General" sourceLinked="1"/>
        <c:majorTickMark val="out"/>
        <c:minorTickMark val="none"/>
        <c:tickLblPos val="nextTo"/>
        <c:crossAx val="-1556035344"/>
        <c:crosses val="autoZero"/>
        <c:auto val="1"/>
        <c:lblAlgn val="ctr"/>
        <c:lblOffset val="100"/>
        <c:noMultiLvlLbl val="0"/>
      </c:catAx>
      <c:valAx>
        <c:axId val="-1556035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6043504"/>
        <c:crosses val="autoZero"/>
        <c:crossBetween val="between"/>
      </c:valAx>
      <c:valAx>
        <c:axId val="-1556040240"/>
        <c:scaling>
          <c:orientation val="minMax"/>
          <c:min val="0"/>
        </c:scaling>
        <c:delete val="1"/>
        <c:axPos val="r"/>
        <c:numFmt formatCode="#;;0" sourceLinked="0"/>
        <c:majorTickMark val="out"/>
        <c:minorTickMark val="none"/>
        <c:tickLblPos val="nextTo"/>
        <c:crossAx val="-1556031536"/>
        <c:crosses val="max"/>
        <c:crossBetween val="midCat"/>
        <c:majorUnit val="1"/>
      </c:valAx>
      <c:valAx>
        <c:axId val="-1556031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6040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0.20270270270270271</c:v>
                </c:pt>
                <c:pt idx="1">
                  <c:v>0.17905405405405406</c:v>
                </c:pt>
                <c:pt idx="2">
                  <c:v>0.25</c:v>
                </c:pt>
                <c:pt idx="3">
                  <c:v>0.3682432432432432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0.17183910460471985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7.4755022051193443E-2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0.78043178329048501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7.4755022051193443E-2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0.26744742493004914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6039696"/>
        <c:axId val="-1556030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7.60352719688417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556042960"/>
        <c:axId val="-1556036432"/>
      </c:scatterChart>
      <c:catAx>
        <c:axId val="-1556039696"/>
        <c:scaling>
          <c:orientation val="minMax"/>
        </c:scaling>
        <c:delete val="1"/>
        <c:axPos val="l"/>
        <c:numFmt formatCode="General" sourceLinked="1"/>
        <c:majorTickMark val="out"/>
        <c:minorTickMark val="none"/>
        <c:tickLblPos val="nextTo"/>
        <c:crossAx val="-1556030448"/>
        <c:crosses val="autoZero"/>
        <c:auto val="1"/>
        <c:lblAlgn val="ctr"/>
        <c:lblOffset val="100"/>
        <c:noMultiLvlLbl val="0"/>
      </c:catAx>
      <c:valAx>
        <c:axId val="-1556030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6039696"/>
        <c:crosses val="autoZero"/>
        <c:crossBetween val="between"/>
      </c:valAx>
      <c:valAx>
        <c:axId val="-1556036432"/>
        <c:scaling>
          <c:orientation val="minMax"/>
          <c:min val="0"/>
        </c:scaling>
        <c:delete val="1"/>
        <c:axPos val="r"/>
        <c:numFmt formatCode="#;;0" sourceLinked="0"/>
        <c:majorTickMark val="out"/>
        <c:minorTickMark val="none"/>
        <c:tickLblPos val="nextTo"/>
        <c:crossAx val="-1556042960"/>
        <c:crosses val="max"/>
        <c:crossBetween val="midCat"/>
        <c:majorUnit val="1"/>
      </c:valAx>
      <c:valAx>
        <c:axId val="-15560429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60364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0.20098241344575385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8.5679460752303704E-2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0.89448136742566575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6.5374633065395926E-2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6044048"/>
        <c:axId val="-1556045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7.1982445518841196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556042416"/>
        <c:axId val="-1556045136"/>
      </c:scatterChart>
      <c:catAx>
        <c:axId val="-1556044048"/>
        <c:scaling>
          <c:orientation val="minMax"/>
        </c:scaling>
        <c:delete val="1"/>
        <c:axPos val="l"/>
        <c:numFmt formatCode="General" sourceLinked="1"/>
        <c:majorTickMark val="out"/>
        <c:minorTickMark val="none"/>
        <c:tickLblPos val="nextTo"/>
        <c:crossAx val="-1556045680"/>
        <c:crosses val="autoZero"/>
        <c:auto val="1"/>
        <c:lblAlgn val="ctr"/>
        <c:lblOffset val="100"/>
        <c:noMultiLvlLbl val="0"/>
      </c:catAx>
      <c:valAx>
        <c:axId val="-1556045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6044048"/>
        <c:crosses val="autoZero"/>
        <c:crossBetween val="between"/>
      </c:valAx>
      <c:valAx>
        <c:axId val="-1556045136"/>
        <c:scaling>
          <c:orientation val="minMax"/>
          <c:min val="0"/>
        </c:scaling>
        <c:delete val="1"/>
        <c:axPos val="r"/>
        <c:numFmt formatCode="#;;0" sourceLinked="0"/>
        <c:majorTickMark val="out"/>
        <c:minorTickMark val="none"/>
        <c:tickLblPos val="nextTo"/>
        <c:crossAx val="-1556042416"/>
        <c:crosses val="max"/>
        <c:crossBetween val="midCat"/>
        <c:majorUnit val="1"/>
      </c:valAx>
      <c:valAx>
        <c:axId val="-15560424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60451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556038064"/>
        <c:axId val="-15560348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7.55142623957952</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556044592"/>
        <c:axId val="-1556034256"/>
      </c:barChart>
      <c:catAx>
        <c:axId val="-1556038064"/>
        <c:scaling>
          <c:orientation val="minMax"/>
        </c:scaling>
        <c:delete val="1"/>
        <c:axPos val="b"/>
        <c:numFmt formatCode="General" sourceLinked="1"/>
        <c:majorTickMark val="none"/>
        <c:minorTickMark val="none"/>
        <c:tickLblPos val="nextTo"/>
        <c:crossAx val="-1556034800"/>
        <c:crosses val="autoZero"/>
        <c:auto val="1"/>
        <c:lblAlgn val="ctr"/>
        <c:lblOffset val="100"/>
        <c:noMultiLvlLbl val="0"/>
      </c:catAx>
      <c:valAx>
        <c:axId val="-15560348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6038064"/>
        <c:crosses val="autoZero"/>
        <c:crossBetween val="between"/>
      </c:valAx>
      <c:valAx>
        <c:axId val="-15560342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044592"/>
        <c:crosses val="max"/>
        <c:crossBetween val="between"/>
      </c:valAx>
      <c:catAx>
        <c:axId val="-1556044592"/>
        <c:scaling>
          <c:orientation val="minMax"/>
        </c:scaling>
        <c:delete val="1"/>
        <c:axPos val="b"/>
        <c:numFmt formatCode="General" sourceLinked="1"/>
        <c:majorTickMark val="out"/>
        <c:minorTickMark val="none"/>
        <c:tickLblPos val="nextTo"/>
        <c:crossAx val="-15560342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7.5099494357664831E-2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0.13934967498525364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1.4547907600804972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0.13934967498525364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9.1567902601040529E-2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6039152"/>
        <c:axId val="-1556032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6.6836165030378698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556038608"/>
        <c:axId val="-1556041328"/>
      </c:scatterChart>
      <c:catAx>
        <c:axId val="-1556039152"/>
        <c:scaling>
          <c:orientation val="minMax"/>
        </c:scaling>
        <c:delete val="1"/>
        <c:axPos val="l"/>
        <c:numFmt formatCode="General" sourceLinked="1"/>
        <c:majorTickMark val="out"/>
        <c:minorTickMark val="none"/>
        <c:tickLblPos val="nextTo"/>
        <c:crossAx val="-1556032080"/>
        <c:crosses val="autoZero"/>
        <c:auto val="1"/>
        <c:lblAlgn val="ctr"/>
        <c:lblOffset val="100"/>
        <c:noMultiLvlLbl val="0"/>
      </c:catAx>
      <c:valAx>
        <c:axId val="-1556032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6039152"/>
        <c:crosses val="autoZero"/>
        <c:crossBetween val="between"/>
      </c:valAx>
      <c:valAx>
        <c:axId val="-1556041328"/>
        <c:scaling>
          <c:orientation val="minMax"/>
          <c:min val="0"/>
        </c:scaling>
        <c:delete val="1"/>
        <c:axPos val="r"/>
        <c:numFmt formatCode="#;;0" sourceLinked="0"/>
        <c:majorTickMark val="out"/>
        <c:minorTickMark val="none"/>
        <c:tickLblPos val="nextTo"/>
        <c:crossAx val="-1556038608"/>
        <c:crosses val="max"/>
        <c:crossBetween val="midCat"/>
        <c:majorUnit val="1"/>
      </c:valAx>
      <c:valAx>
        <c:axId val="-15560386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6041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0.26413018981910241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8.8187852788802701E-2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0.92066862303098862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8.8187852788800924E-2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0.1782037485867054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6037520"/>
        <c:axId val="-1556036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8.4192359761211701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556033712"/>
        <c:axId val="-1556035888"/>
      </c:scatterChart>
      <c:catAx>
        <c:axId val="-1556037520"/>
        <c:scaling>
          <c:orientation val="minMax"/>
        </c:scaling>
        <c:delete val="1"/>
        <c:axPos val="l"/>
        <c:numFmt formatCode="General" sourceLinked="1"/>
        <c:majorTickMark val="out"/>
        <c:minorTickMark val="none"/>
        <c:tickLblPos val="nextTo"/>
        <c:crossAx val="-1556036976"/>
        <c:crosses val="autoZero"/>
        <c:auto val="1"/>
        <c:lblAlgn val="ctr"/>
        <c:lblOffset val="100"/>
        <c:noMultiLvlLbl val="0"/>
      </c:catAx>
      <c:valAx>
        <c:axId val="-1556036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6037520"/>
        <c:crosses val="autoZero"/>
        <c:crossBetween val="between"/>
      </c:valAx>
      <c:valAx>
        <c:axId val="-1556035888"/>
        <c:scaling>
          <c:orientation val="minMax"/>
          <c:min val="0"/>
        </c:scaling>
        <c:delete val="1"/>
        <c:axPos val="r"/>
        <c:numFmt formatCode="#;;0" sourceLinked="0"/>
        <c:majorTickMark val="out"/>
        <c:minorTickMark val="none"/>
        <c:tickLblPos val="nextTo"/>
        <c:crossAx val="-1556033712"/>
        <c:crosses val="max"/>
        <c:crossBetween val="midCat"/>
        <c:majorUnit val="1"/>
      </c:valAx>
      <c:valAx>
        <c:axId val="-15560337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6035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556033168"/>
        <c:axId val="-15508678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7.2733167090058801</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550860752"/>
        <c:axId val="-1550867280"/>
      </c:barChart>
      <c:catAx>
        <c:axId val="-1556033168"/>
        <c:scaling>
          <c:orientation val="minMax"/>
        </c:scaling>
        <c:delete val="1"/>
        <c:axPos val="b"/>
        <c:numFmt formatCode="General" sourceLinked="1"/>
        <c:majorTickMark val="none"/>
        <c:minorTickMark val="none"/>
        <c:tickLblPos val="nextTo"/>
        <c:crossAx val="-1550867824"/>
        <c:crosses val="autoZero"/>
        <c:auto val="1"/>
        <c:lblAlgn val="ctr"/>
        <c:lblOffset val="100"/>
        <c:noMultiLvlLbl val="0"/>
      </c:catAx>
      <c:valAx>
        <c:axId val="-15508678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6033168"/>
        <c:crosses val="autoZero"/>
        <c:crossBetween val="between"/>
      </c:valAx>
      <c:valAx>
        <c:axId val="-15508672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0860752"/>
        <c:crosses val="max"/>
        <c:crossBetween val="between"/>
      </c:valAx>
      <c:catAx>
        <c:axId val="-1550860752"/>
        <c:scaling>
          <c:orientation val="minMax"/>
        </c:scaling>
        <c:delete val="1"/>
        <c:axPos val="b"/>
        <c:numFmt formatCode="General" sourceLinked="1"/>
        <c:majorTickMark val="out"/>
        <c:minorTickMark val="none"/>
        <c:tickLblPos val="nextTo"/>
        <c:crossAx val="-15508672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0.35650889025238541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0.1491290129863545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1.5568856559976396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0.14912901298635362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0.43051870374265633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0854768"/>
        <c:axId val="-1550858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7.5953040731995003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550863472"/>
        <c:axId val="-1550860208"/>
      </c:scatterChart>
      <c:catAx>
        <c:axId val="-1550854768"/>
        <c:scaling>
          <c:orientation val="minMax"/>
        </c:scaling>
        <c:delete val="1"/>
        <c:axPos val="l"/>
        <c:numFmt formatCode="General" sourceLinked="1"/>
        <c:majorTickMark val="out"/>
        <c:minorTickMark val="none"/>
        <c:tickLblPos val="nextTo"/>
        <c:crossAx val="-1550858576"/>
        <c:crosses val="autoZero"/>
        <c:auto val="1"/>
        <c:lblAlgn val="ctr"/>
        <c:lblOffset val="100"/>
        <c:noMultiLvlLbl val="0"/>
      </c:catAx>
      <c:valAx>
        <c:axId val="-1550858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0854768"/>
        <c:crosses val="autoZero"/>
        <c:crossBetween val="between"/>
      </c:valAx>
      <c:valAx>
        <c:axId val="-1550860208"/>
        <c:scaling>
          <c:orientation val="minMax"/>
          <c:min val="0"/>
        </c:scaling>
        <c:delete val="1"/>
        <c:axPos val="r"/>
        <c:numFmt formatCode="#;;0" sourceLinked="0"/>
        <c:majorTickMark val="out"/>
        <c:minorTickMark val="none"/>
        <c:tickLblPos val="nextTo"/>
        <c:crossAx val="-1550863472"/>
        <c:crosses val="max"/>
        <c:crossBetween val="midCat"/>
        <c:majorUnit val="1"/>
      </c:valAx>
      <c:valAx>
        <c:axId val="-1550863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08602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0.23012835396817355</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0.42556374331460223</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0.1186439898977385</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1.2386263567574129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0.1186439898977385</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0.2018946121381342</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550861840"/>
        <c:axId val="-1550859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6.9513293448122599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550866736"/>
        <c:axId val="-1550855856"/>
      </c:scatterChart>
      <c:catAx>
        <c:axId val="-1550861840"/>
        <c:scaling>
          <c:orientation val="minMax"/>
        </c:scaling>
        <c:delete val="1"/>
        <c:axPos val="l"/>
        <c:numFmt formatCode="General" sourceLinked="1"/>
        <c:majorTickMark val="out"/>
        <c:minorTickMark val="none"/>
        <c:tickLblPos val="nextTo"/>
        <c:crossAx val="-1550859120"/>
        <c:crosses val="autoZero"/>
        <c:auto val="1"/>
        <c:lblAlgn val="ctr"/>
        <c:lblOffset val="100"/>
        <c:noMultiLvlLbl val="0"/>
      </c:catAx>
      <c:valAx>
        <c:axId val="-1550859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0861840"/>
        <c:crosses val="autoZero"/>
        <c:crossBetween val="between"/>
      </c:valAx>
      <c:valAx>
        <c:axId val="-1550855856"/>
        <c:scaling>
          <c:orientation val="minMax"/>
          <c:min val="0"/>
        </c:scaling>
        <c:delete val="1"/>
        <c:axPos val="r"/>
        <c:numFmt formatCode="#;;0" sourceLinked="0"/>
        <c:majorTickMark val="out"/>
        <c:minorTickMark val="none"/>
        <c:tickLblPos val="nextTo"/>
        <c:crossAx val="-1550866736"/>
        <c:crosses val="max"/>
        <c:crossBetween val="midCat"/>
        <c:majorUnit val="1"/>
      </c:valAx>
      <c:valAx>
        <c:axId val="-15508667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08558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550858032"/>
        <c:axId val="-15508640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7.2594448760248405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550862928"/>
        <c:axId val="-1550864560"/>
      </c:barChart>
      <c:catAx>
        <c:axId val="-1550858032"/>
        <c:scaling>
          <c:orientation val="minMax"/>
        </c:scaling>
        <c:delete val="1"/>
        <c:axPos val="b"/>
        <c:numFmt formatCode="General" sourceLinked="1"/>
        <c:majorTickMark val="none"/>
        <c:minorTickMark val="none"/>
        <c:tickLblPos val="nextTo"/>
        <c:crossAx val="-1550864016"/>
        <c:crosses val="autoZero"/>
        <c:auto val="1"/>
        <c:lblAlgn val="ctr"/>
        <c:lblOffset val="100"/>
        <c:noMultiLvlLbl val="0"/>
      </c:catAx>
      <c:valAx>
        <c:axId val="-15508640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0858032"/>
        <c:crosses val="autoZero"/>
        <c:crossBetween val="between"/>
      </c:valAx>
      <c:valAx>
        <c:axId val="-15508645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0862928"/>
        <c:crosses val="max"/>
        <c:crossBetween val="between"/>
      </c:valAx>
      <c:catAx>
        <c:axId val="-1550862928"/>
        <c:scaling>
          <c:orientation val="minMax"/>
        </c:scaling>
        <c:delete val="1"/>
        <c:axPos val="b"/>
        <c:numFmt formatCode="General" sourceLinked="1"/>
        <c:majorTickMark val="out"/>
        <c:minorTickMark val="none"/>
        <c:tickLblPos val="nextTo"/>
        <c:crossAx val="-15508645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0.11576482637847274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7.0949632094430726E-2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0.7407040541214851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7.0949632094430726E-2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4.2843237805950452E-2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0868368"/>
        <c:axId val="-1550861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7.8902672024321099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550862384"/>
        <c:axId val="-1550854224"/>
      </c:scatterChart>
      <c:catAx>
        <c:axId val="-1550868368"/>
        <c:scaling>
          <c:orientation val="minMax"/>
        </c:scaling>
        <c:delete val="1"/>
        <c:axPos val="l"/>
        <c:numFmt formatCode="General" sourceLinked="1"/>
        <c:majorTickMark val="out"/>
        <c:minorTickMark val="none"/>
        <c:tickLblPos val="nextTo"/>
        <c:crossAx val="-1550861296"/>
        <c:crosses val="autoZero"/>
        <c:auto val="1"/>
        <c:lblAlgn val="ctr"/>
        <c:lblOffset val="100"/>
        <c:noMultiLvlLbl val="0"/>
      </c:catAx>
      <c:valAx>
        <c:axId val="-1550861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0868368"/>
        <c:crosses val="autoZero"/>
        <c:crossBetween val="between"/>
      </c:valAx>
      <c:valAx>
        <c:axId val="-1550854224"/>
        <c:scaling>
          <c:orientation val="minMax"/>
          <c:min val="0"/>
        </c:scaling>
        <c:delete val="1"/>
        <c:axPos val="r"/>
        <c:numFmt formatCode="#;;0" sourceLinked="0"/>
        <c:majorTickMark val="out"/>
        <c:minorTickMark val="none"/>
        <c:tickLblPos val="nextTo"/>
        <c:crossAx val="-1550862384"/>
        <c:crosses val="max"/>
        <c:crossBetween val="midCat"/>
        <c:majorUnit val="1"/>
      </c:valAx>
      <c:valAx>
        <c:axId val="-15508623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08542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0.3716216216216216</c:v>
                </c:pt>
                <c:pt idx="1">
                  <c:v>0.6216216216216216</c:v>
                </c:pt>
                <c:pt idx="2">
                  <c:v>0</c:v>
                </c:pt>
                <c:pt idx="3">
                  <c:v>6.7567567567567563E-3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676273424"/>
        <c:axId val="-1676273968"/>
      </c:barChart>
      <c:catAx>
        <c:axId val="-1676273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6273968"/>
        <c:crosses val="autoZero"/>
        <c:auto val="1"/>
        <c:lblAlgn val="ctr"/>
        <c:lblOffset val="100"/>
        <c:noMultiLvlLbl val="0"/>
      </c:catAx>
      <c:valAx>
        <c:axId val="-1676273968"/>
        <c:scaling>
          <c:orientation val="minMax"/>
        </c:scaling>
        <c:delete val="1"/>
        <c:axPos val="t"/>
        <c:numFmt formatCode="0%" sourceLinked="1"/>
        <c:majorTickMark val="none"/>
        <c:minorTickMark val="none"/>
        <c:tickLblPos val="nextTo"/>
        <c:crossAx val="-1676273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9.3186001800036777E-2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1.2047843391578539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0.11540237310806134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0.15904883994249808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0865104"/>
        <c:axId val="-1550853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5.9699166549190599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550857488"/>
        <c:axId val="-1550853136"/>
      </c:scatterChart>
      <c:catAx>
        <c:axId val="-1550865104"/>
        <c:scaling>
          <c:orientation val="minMax"/>
        </c:scaling>
        <c:delete val="1"/>
        <c:axPos val="l"/>
        <c:numFmt formatCode="General" sourceLinked="1"/>
        <c:majorTickMark val="out"/>
        <c:minorTickMark val="none"/>
        <c:tickLblPos val="nextTo"/>
        <c:crossAx val="-1550853680"/>
        <c:crosses val="autoZero"/>
        <c:auto val="1"/>
        <c:lblAlgn val="ctr"/>
        <c:lblOffset val="100"/>
        <c:noMultiLvlLbl val="0"/>
      </c:catAx>
      <c:valAx>
        <c:axId val="-1550853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0865104"/>
        <c:crosses val="autoZero"/>
        <c:crossBetween val="between"/>
      </c:valAx>
      <c:valAx>
        <c:axId val="-1550853136"/>
        <c:scaling>
          <c:orientation val="minMax"/>
          <c:min val="0"/>
        </c:scaling>
        <c:delete val="1"/>
        <c:axPos val="r"/>
        <c:numFmt formatCode="#;;0" sourceLinked="0"/>
        <c:majorTickMark val="out"/>
        <c:minorTickMark val="none"/>
        <c:tickLblPos val="nextTo"/>
        <c:crossAx val="-1550857488"/>
        <c:crosses val="max"/>
        <c:crossBetween val="midCat"/>
        <c:majorUnit val="1"/>
      </c:valAx>
      <c:valAx>
        <c:axId val="-15508574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08531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0.12770908812577098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0.12483119968490453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1.3032199457270472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0.12483119968490541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0.25700847618633205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0859664"/>
        <c:axId val="-1550856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7.9181507707233498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550866192"/>
        <c:axId val="-1550856400"/>
      </c:scatterChart>
      <c:catAx>
        <c:axId val="-1550859664"/>
        <c:scaling>
          <c:orientation val="minMax"/>
        </c:scaling>
        <c:delete val="1"/>
        <c:axPos val="l"/>
        <c:numFmt formatCode="General" sourceLinked="1"/>
        <c:majorTickMark val="out"/>
        <c:minorTickMark val="none"/>
        <c:tickLblPos val="nextTo"/>
        <c:crossAx val="-1550856944"/>
        <c:crosses val="autoZero"/>
        <c:auto val="1"/>
        <c:lblAlgn val="ctr"/>
        <c:lblOffset val="100"/>
        <c:noMultiLvlLbl val="0"/>
      </c:catAx>
      <c:valAx>
        <c:axId val="-1550856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0859664"/>
        <c:crosses val="autoZero"/>
        <c:crossBetween val="between"/>
      </c:valAx>
      <c:valAx>
        <c:axId val="-1550856400"/>
        <c:scaling>
          <c:orientation val="minMax"/>
          <c:min val="0"/>
        </c:scaling>
        <c:delete val="1"/>
        <c:axPos val="r"/>
        <c:numFmt formatCode="#;;0" sourceLinked="0"/>
        <c:majorTickMark val="out"/>
        <c:minorTickMark val="none"/>
        <c:tickLblPos val="nextTo"/>
        <c:crossAx val="-1550866192"/>
        <c:crosses val="max"/>
        <c:crossBetween val="midCat"/>
        <c:majorUnit val="1"/>
      </c:valAx>
      <c:valAx>
        <c:axId val="-1550866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0856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550865648"/>
        <c:axId val="-1550855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551835584"/>
        <c:axId val="-1551843200"/>
      </c:barChart>
      <c:catAx>
        <c:axId val="-1550865648"/>
        <c:scaling>
          <c:orientation val="minMax"/>
        </c:scaling>
        <c:delete val="1"/>
        <c:axPos val="b"/>
        <c:numFmt formatCode="General" sourceLinked="1"/>
        <c:majorTickMark val="none"/>
        <c:minorTickMark val="none"/>
        <c:tickLblPos val="nextTo"/>
        <c:crossAx val="-1550855312"/>
        <c:crosses val="autoZero"/>
        <c:auto val="1"/>
        <c:lblAlgn val="ctr"/>
        <c:lblOffset val="100"/>
        <c:noMultiLvlLbl val="0"/>
      </c:catAx>
      <c:valAx>
        <c:axId val="-1550855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0865648"/>
        <c:crosses val="autoZero"/>
        <c:crossBetween val="between"/>
      </c:valAx>
      <c:valAx>
        <c:axId val="-15518432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835584"/>
        <c:crosses val="max"/>
        <c:crossBetween val="between"/>
      </c:valAx>
      <c:catAx>
        <c:axId val="-1551835584"/>
        <c:scaling>
          <c:orientation val="minMax"/>
        </c:scaling>
        <c:delete val="1"/>
        <c:axPos val="b"/>
        <c:numFmt formatCode="General" sourceLinked="1"/>
        <c:majorTickMark val="out"/>
        <c:minorTickMark val="none"/>
        <c:tickLblPos val="nextTo"/>
        <c:crossAx val="-15518432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8.2838492211972259E-2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0.10734957029187875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1.120714224670885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0.10734957029188053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0.2392429354367831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1829600"/>
        <c:axId val="-15518388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8.0750902577409693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551839936"/>
        <c:axId val="-1551840480"/>
      </c:scatterChart>
      <c:catAx>
        <c:axId val="-1551829600"/>
        <c:scaling>
          <c:orientation val="minMax"/>
        </c:scaling>
        <c:delete val="1"/>
        <c:axPos val="l"/>
        <c:numFmt formatCode="General" sourceLinked="1"/>
        <c:majorTickMark val="out"/>
        <c:minorTickMark val="none"/>
        <c:tickLblPos val="nextTo"/>
        <c:crossAx val="-1551838848"/>
        <c:crosses val="autoZero"/>
        <c:auto val="1"/>
        <c:lblAlgn val="ctr"/>
        <c:lblOffset val="100"/>
        <c:noMultiLvlLbl val="0"/>
      </c:catAx>
      <c:valAx>
        <c:axId val="-15518388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1829600"/>
        <c:crosses val="autoZero"/>
        <c:crossBetween val="between"/>
      </c:valAx>
      <c:valAx>
        <c:axId val="-1551840480"/>
        <c:scaling>
          <c:orientation val="minMax"/>
          <c:min val="0"/>
        </c:scaling>
        <c:delete val="1"/>
        <c:axPos val="r"/>
        <c:numFmt formatCode="#;;0" sourceLinked="0"/>
        <c:majorTickMark val="out"/>
        <c:minorTickMark val="none"/>
        <c:tickLblPos val="nextTo"/>
        <c:crossAx val="-1551839936"/>
        <c:crosses val="max"/>
        <c:crossBetween val="midCat"/>
        <c:majorUnit val="1"/>
      </c:valAx>
      <c:valAx>
        <c:axId val="-15518399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18404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0.1230002334643272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0.13538954547952908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1.4134475720590007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0.13538954547952908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0.48562832242570408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0.32511828125569053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551837216"/>
        <c:axId val="-1551829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7.6188140057099902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551828512"/>
        <c:axId val="-1551831232"/>
      </c:scatterChart>
      <c:catAx>
        <c:axId val="-1551837216"/>
        <c:scaling>
          <c:orientation val="minMax"/>
        </c:scaling>
        <c:delete val="1"/>
        <c:axPos val="l"/>
        <c:numFmt formatCode="General" sourceLinked="1"/>
        <c:majorTickMark val="out"/>
        <c:minorTickMark val="none"/>
        <c:tickLblPos val="nextTo"/>
        <c:crossAx val="-1551829056"/>
        <c:crosses val="autoZero"/>
        <c:auto val="1"/>
        <c:lblAlgn val="ctr"/>
        <c:lblOffset val="100"/>
        <c:noMultiLvlLbl val="0"/>
      </c:catAx>
      <c:valAx>
        <c:axId val="-1551829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1837216"/>
        <c:crosses val="autoZero"/>
        <c:crossBetween val="between"/>
      </c:valAx>
      <c:valAx>
        <c:axId val="-1551831232"/>
        <c:scaling>
          <c:orientation val="minMax"/>
          <c:min val="0"/>
        </c:scaling>
        <c:delete val="1"/>
        <c:axPos val="r"/>
        <c:numFmt formatCode="#;;0" sourceLinked="0"/>
        <c:majorTickMark val="out"/>
        <c:minorTickMark val="none"/>
        <c:tickLblPos val="nextTo"/>
        <c:crossAx val="-1551828512"/>
        <c:crosses val="max"/>
        <c:crossBetween val="midCat"/>
        <c:majorUnit val="1"/>
      </c:valAx>
      <c:valAx>
        <c:axId val="-1551828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18312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551827968"/>
        <c:axId val="-15518361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5.0301644115987427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551839392"/>
        <c:axId val="-1551841024"/>
      </c:barChart>
      <c:catAx>
        <c:axId val="-1551827968"/>
        <c:scaling>
          <c:orientation val="minMax"/>
        </c:scaling>
        <c:delete val="1"/>
        <c:axPos val="b"/>
        <c:numFmt formatCode="General" sourceLinked="1"/>
        <c:majorTickMark val="none"/>
        <c:minorTickMark val="none"/>
        <c:tickLblPos val="nextTo"/>
        <c:crossAx val="-1551836128"/>
        <c:crosses val="autoZero"/>
        <c:auto val="1"/>
        <c:lblAlgn val="ctr"/>
        <c:lblOffset val="100"/>
        <c:noMultiLvlLbl val="0"/>
      </c:catAx>
      <c:valAx>
        <c:axId val="-15518361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1827968"/>
        <c:crosses val="autoZero"/>
        <c:crossBetween val="between"/>
      </c:valAx>
      <c:valAx>
        <c:axId val="-15518410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839392"/>
        <c:crosses val="max"/>
        <c:crossBetween val="between"/>
      </c:valAx>
      <c:catAx>
        <c:axId val="-1551839392"/>
        <c:scaling>
          <c:orientation val="minMax"/>
        </c:scaling>
        <c:delete val="1"/>
        <c:axPos val="b"/>
        <c:numFmt formatCode="General" sourceLinked="1"/>
        <c:majorTickMark val="out"/>
        <c:minorTickMark val="none"/>
        <c:tickLblPos val="nextTo"/>
        <c:crossAx val="-15518410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0.22592730421868001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0.14968643578990903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1.5627050706762513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0.14968643578990815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0.16381284452698175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51830688"/>
        <c:axId val="-1551838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5.0170226631075101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551830144"/>
        <c:axId val="-1551832864"/>
      </c:scatterChart>
      <c:catAx>
        <c:axId val="-1551830688"/>
        <c:scaling>
          <c:orientation val="minMax"/>
        </c:scaling>
        <c:delete val="1"/>
        <c:axPos val="l"/>
        <c:numFmt formatCode="General" sourceLinked="1"/>
        <c:majorTickMark val="out"/>
        <c:minorTickMark val="none"/>
        <c:tickLblPos val="nextTo"/>
        <c:crossAx val="-1551838304"/>
        <c:crosses val="autoZero"/>
        <c:auto val="1"/>
        <c:lblAlgn val="ctr"/>
        <c:lblOffset val="100"/>
        <c:noMultiLvlLbl val="0"/>
      </c:catAx>
      <c:valAx>
        <c:axId val="-1551838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1830688"/>
        <c:crosses val="autoZero"/>
        <c:crossBetween val="between"/>
      </c:valAx>
      <c:valAx>
        <c:axId val="-1551832864"/>
        <c:scaling>
          <c:orientation val="minMax"/>
          <c:min val="0"/>
        </c:scaling>
        <c:delete val="1"/>
        <c:axPos val="r"/>
        <c:numFmt formatCode="#;;0" sourceLinked="0"/>
        <c:majorTickMark val="out"/>
        <c:minorTickMark val="none"/>
        <c:tickLblPos val="nextTo"/>
        <c:crossAx val="-1551830144"/>
        <c:crosses val="max"/>
        <c:crossBetween val="midCat"/>
        <c:majorUnit val="1"/>
      </c:valAx>
      <c:valAx>
        <c:axId val="-1551830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18328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1.8387501723148514E-2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0.48766437834132503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0.13595718264617851</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1.4193736232335628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0.13595718264617851</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0.13575266960754639</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551837760"/>
        <c:axId val="-1551842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4.6604901021833998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551831776"/>
        <c:axId val="-1551842112"/>
      </c:scatterChart>
      <c:catAx>
        <c:axId val="-1551837760"/>
        <c:scaling>
          <c:orientation val="minMax"/>
        </c:scaling>
        <c:delete val="1"/>
        <c:axPos val="l"/>
        <c:numFmt formatCode="General" sourceLinked="1"/>
        <c:majorTickMark val="out"/>
        <c:minorTickMark val="none"/>
        <c:tickLblPos val="nextTo"/>
        <c:crossAx val="-1551842656"/>
        <c:crosses val="autoZero"/>
        <c:auto val="1"/>
        <c:lblAlgn val="ctr"/>
        <c:lblOffset val="100"/>
        <c:noMultiLvlLbl val="0"/>
      </c:catAx>
      <c:valAx>
        <c:axId val="-1551842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1837760"/>
        <c:crosses val="autoZero"/>
        <c:crossBetween val="between"/>
      </c:valAx>
      <c:valAx>
        <c:axId val="-1551842112"/>
        <c:scaling>
          <c:orientation val="minMax"/>
          <c:min val="0"/>
        </c:scaling>
        <c:delete val="1"/>
        <c:axPos val="r"/>
        <c:numFmt formatCode="#;;0" sourceLinked="0"/>
        <c:majorTickMark val="out"/>
        <c:minorTickMark val="none"/>
        <c:tickLblPos val="nextTo"/>
        <c:crossAx val="-1551831776"/>
        <c:crosses val="max"/>
        <c:crossBetween val="midCat"/>
        <c:majorUnit val="1"/>
      </c:valAx>
      <c:valAx>
        <c:axId val="-1551831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518421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2.2061314141030408E-2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0.58982404229066976</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0.16443853315587731</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1.7167148661213405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0.16443853315587731</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0.45976235809435462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551841568"/>
        <c:axId val="-1551836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3.8409081874892599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551835040"/>
        <c:axId val="-1551832320"/>
      </c:scatterChart>
      <c:catAx>
        <c:axId val="-1551841568"/>
        <c:scaling>
          <c:orientation val="minMax"/>
        </c:scaling>
        <c:delete val="1"/>
        <c:axPos val="l"/>
        <c:numFmt formatCode="General" sourceLinked="1"/>
        <c:majorTickMark val="out"/>
        <c:minorTickMark val="none"/>
        <c:tickLblPos val="nextTo"/>
        <c:crossAx val="-1551836672"/>
        <c:crosses val="autoZero"/>
        <c:auto val="1"/>
        <c:lblAlgn val="ctr"/>
        <c:lblOffset val="100"/>
        <c:noMultiLvlLbl val="0"/>
      </c:catAx>
      <c:valAx>
        <c:axId val="-1551836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1841568"/>
        <c:crosses val="autoZero"/>
        <c:crossBetween val="between"/>
      </c:valAx>
      <c:valAx>
        <c:axId val="-1551832320"/>
        <c:scaling>
          <c:orientation val="minMax"/>
          <c:min val="0"/>
        </c:scaling>
        <c:delete val="1"/>
        <c:axPos val="r"/>
        <c:numFmt formatCode="#;;0" sourceLinked="0"/>
        <c:majorTickMark val="out"/>
        <c:minorTickMark val="none"/>
        <c:tickLblPos val="nextTo"/>
        <c:crossAx val="-1551835040"/>
        <c:crosses val="max"/>
        <c:crossBetween val="midCat"/>
        <c:majorUnit val="1"/>
      </c:valAx>
      <c:valAx>
        <c:axId val="-1551835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51832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0.39412530258108891</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0.11586357435391026</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1.209599214478299</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0.11586357435391026</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0.18283583056397124</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551834496"/>
        <c:axId val="-1551833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6.6022366936147998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546458336"/>
        <c:axId val="-1551833408"/>
      </c:scatterChart>
      <c:catAx>
        <c:axId val="-1551834496"/>
        <c:scaling>
          <c:orientation val="minMax"/>
        </c:scaling>
        <c:delete val="1"/>
        <c:axPos val="l"/>
        <c:numFmt formatCode="General" sourceLinked="1"/>
        <c:majorTickMark val="out"/>
        <c:minorTickMark val="none"/>
        <c:tickLblPos val="nextTo"/>
        <c:crossAx val="-1551833952"/>
        <c:crosses val="autoZero"/>
        <c:auto val="1"/>
        <c:lblAlgn val="ctr"/>
        <c:lblOffset val="100"/>
        <c:noMultiLvlLbl val="0"/>
      </c:catAx>
      <c:valAx>
        <c:axId val="-1551833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1834496"/>
        <c:crosses val="autoZero"/>
        <c:crossBetween val="between"/>
      </c:valAx>
      <c:valAx>
        <c:axId val="-1551833408"/>
        <c:scaling>
          <c:orientation val="minMax"/>
          <c:min val="0"/>
        </c:scaling>
        <c:delete val="1"/>
        <c:axPos val="r"/>
        <c:numFmt formatCode="#;;0" sourceLinked="0"/>
        <c:majorTickMark val="out"/>
        <c:minorTickMark val="none"/>
        <c:tickLblPos val="nextTo"/>
        <c:crossAx val="-1546458336"/>
        <c:crosses val="max"/>
        <c:crossBetween val="midCat"/>
        <c:majorUnit val="1"/>
      </c:valAx>
      <c:valAx>
        <c:axId val="-15464583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518334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0.7466216216216216</c:v>
                </c:pt>
                <c:pt idx="1">
                  <c:v>3.0405405405405407E-2</c:v>
                </c:pt>
                <c:pt idx="2">
                  <c:v>0.14527027027027026</c:v>
                </c:pt>
                <c:pt idx="3">
                  <c:v>3.3783783783783786E-2</c:v>
                </c:pt>
                <c:pt idx="4">
                  <c:v>3.3783783783783781E-3</c:v>
                </c:pt>
                <c:pt idx="5">
                  <c:v>4.0540540540540543E-2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676283760"/>
        <c:axId val="-1676275056"/>
      </c:barChart>
      <c:valAx>
        <c:axId val="-167627505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6283760"/>
        <c:crosses val="autoZero"/>
        <c:crossBetween val="between"/>
      </c:valAx>
      <c:catAx>
        <c:axId val="-1676283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627505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546448544"/>
        <c:axId val="-15464490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1.9491380371385101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546449632"/>
        <c:axId val="-1546445824"/>
      </c:barChart>
      <c:catAx>
        <c:axId val="-1546448544"/>
        <c:scaling>
          <c:orientation val="minMax"/>
        </c:scaling>
        <c:delete val="1"/>
        <c:axPos val="b"/>
        <c:numFmt formatCode="General" sourceLinked="1"/>
        <c:majorTickMark val="none"/>
        <c:minorTickMark val="none"/>
        <c:tickLblPos val="nextTo"/>
        <c:crossAx val="-1546449088"/>
        <c:crosses val="autoZero"/>
        <c:auto val="1"/>
        <c:lblAlgn val="ctr"/>
        <c:lblOffset val="100"/>
        <c:noMultiLvlLbl val="0"/>
      </c:catAx>
      <c:valAx>
        <c:axId val="-15464490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6448544"/>
        <c:crosses val="autoZero"/>
        <c:crossBetween val="between"/>
      </c:valAx>
      <c:valAx>
        <c:axId val="-15464458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449632"/>
        <c:crosses val="max"/>
        <c:crossBetween val="between"/>
      </c:valAx>
      <c:catAx>
        <c:axId val="-1546449632"/>
        <c:scaling>
          <c:orientation val="minMax"/>
        </c:scaling>
        <c:delete val="1"/>
        <c:axPos val="b"/>
        <c:numFmt formatCode="General" sourceLinked="1"/>
        <c:majorTickMark val="out"/>
        <c:minorTickMark val="none"/>
        <c:tickLblPos val="nextTo"/>
        <c:crossAx val="-15464458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2.7561623140145208E-2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1.4114699520394203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0.13520011569035528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0.40636115681792928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46451264"/>
        <c:axId val="-1546450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1.9491380371385101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546448000"/>
        <c:axId val="-1546450176"/>
      </c:scatterChart>
      <c:catAx>
        <c:axId val="-1546451264"/>
        <c:scaling>
          <c:orientation val="minMax"/>
        </c:scaling>
        <c:delete val="1"/>
        <c:axPos val="l"/>
        <c:numFmt formatCode="General" sourceLinked="1"/>
        <c:majorTickMark val="out"/>
        <c:minorTickMark val="none"/>
        <c:tickLblPos val="nextTo"/>
        <c:crossAx val="-1546450720"/>
        <c:crosses val="autoZero"/>
        <c:auto val="1"/>
        <c:lblAlgn val="ctr"/>
        <c:lblOffset val="100"/>
        <c:noMultiLvlLbl val="0"/>
      </c:catAx>
      <c:valAx>
        <c:axId val="-1546450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6451264"/>
        <c:crosses val="autoZero"/>
        <c:crossBetween val="between"/>
      </c:valAx>
      <c:valAx>
        <c:axId val="-1546450176"/>
        <c:scaling>
          <c:orientation val="minMax"/>
          <c:min val="0"/>
        </c:scaling>
        <c:delete val="1"/>
        <c:axPos val="r"/>
        <c:numFmt formatCode="#;;0" sourceLinked="0"/>
        <c:majorTickMark val="out"/>
        <c:minorTickMark val="none"/>
        <c:tickLblPos val="nextTo"/>
        <c:crossAx val="-1546448000"/>
        <c:crosses val="max"/>
        <c:crossBetween val="midCat"/>
        <c:majorUnit val="1"/>
      </c:valAx>
      <c:valAx>
        <c:axId val="-15464480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64501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546451808"/>
        <c:axId val="-15464523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7.1068458721493828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546447456"/>
        <c:axId val="-1546455072"/>
      </c:barChart>
      <c:catAx>
        <c:axId val="-1546451808"/>
        <c:scaling>
          <c:orientation val="minMax"/>
        </c:scaling>
        <c:delete val="1"/>
        <c:axPos val="b"/>
        <c:numFmt formatCode="General" sourceLinked="1"/>
        <c:majorTickMark val="none"/>
        <c:minorTickMark val="none"/>
        <c:tickLblPos val="nextTo"/>
        <c:crossAx val="-1546452352"/>
        <c:crosses val="autoZero"/>
        <c:auto val="1"/>
        <c:lblAlgn val="ctr"/>
        <c:lblOffset val="100"/>
        <c:noMultiLvlLbl val="0"/>
      </c:catAx>
      <c:valAx>
        <c:axId val="-1546452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6451808"/>
        <c:crosses val="autoZero"/>
        <c:crossBetween val="between"/>
      </c:valAx>
      <c:valAx>
        <c:axId val="-15464550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447456"/>
        <c:crosses val="max"/>
        <c:crossBetween val="between"/>
      </c:valAx>
      <c:catAx>
        <c:axId val="-1546447456"/>
        <c:scaling>
          <c:orientation val="minMax"/>
        </c:scaling>
        <c:delete val="1"/>
        <c:axPos val="b"/>
        <c:numFmt formatCode="General" sourceLinked="1"/>
        <c:majorTickMark val="out"/>
        <c:minorTickMark val="none"/>
        <c:tickLblPos val="nextTo"/>
        <c:crossAx val="-15464550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0.39076115587449145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0.11515214484589009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1.2021719917393447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8.2696209372604024E-2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46456160"/>
        <c:axId val="-1546455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5.9460225177916399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546446912"/>
        <c:axId val="-1546457792"/>
      </c:scatterChart>
      <c:catAx>
        <c:axId val="-1546456160"/>
        <c:scaling>
          <c:orientation val="minMax"/>
        </c:scaling>
        <c:delete val="1"/>
        <c:axPos val="l"/>
        <c:numFmt formatCode="General" sourceLinked="1"/>
        <c:majorTickMark val="out"/>
        <c:minorTickMark val="none"/>
        <c:tickLblPos val="nextTo"/>
        <c:crossAx val="-1546455616"/>
        <c:crosses val="autoZero"/>
        <c:auto val="1"/>
        <c:lblAlgn val="ctr"/>
        <c:lblOffset val="100"/>
        <c:noMultiLvlLbl val="0"/>
      </c:catAx>
      <c:valAx>
        <c:axId val="-1546455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6456160"/>
        <c:crosses val="autoZero"/>
        <c:crossBetween val="between"/>
      </c:valAx>
      <c:valAx>
        <c:axId val="-1546457792"/>
        <c:scaling>
          <c:orientation val="minMax"/>
          <c:min val="0"/>
        </c:scaling>
        <c:delete val="1"/>
        <c:axPos val="r"/>
        <c:numFmt formatCode="#;;0" sourceLinked="0"/>
        <c:majorTickMark val="out"/>
        <c:minorTickMark val="none"/>
        <c:tickLblPos val="nextTo"/>
        <c:crossAx val="-1546446912"/>
        <c:crosses val="max"/>
        <c:crossBetween val="midCat"/>
        <c:majorUnit val="1"/>
      </c:valAx>
      <c:valAx>
        <c:axId val="-15464469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6457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0.35642666580654936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0.10920605573440678</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1.1400956682824273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0.10920605573440678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0.10783113804114031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546458880"/>
        <c:axId val="-15464545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6.9742830623714802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546461056"/>
        <c:axId val="-1546446368"/>
      </c:scatterChart>
      <c:catAx>
        <c:axId val="-1546458880"/>
        <c:scaling>
          <c:orientation val="minMax"/>
        </c:scaling>
        <c:delete val="1"/>
        <c:axPos val="l"/>
        <c:numFmt formatCode="General" sourceLinked="1"/>
        <c:majorTickMark val="out"/>
        <c:minorTickMark val="none"/>
        <c:tickLblPos val="nextTo"/>
        <c:crossAx val="-1546454528"/>
        <c:crosses val="autoZero"/>
        <c:auto val="1"/>
        <c:lblAlgn val="ctr"/>
        <c:lblOffset val="100"/>
        <c:noMultiLvlLbl val="0"/>
      </c:catAx>
      <c:valAx>
        <c:axId val="-15464545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6458880"/>
        <c:crosses val="autoZero"/>
        <c:crossBetween val="between"/>
      </c:valAx>
      <c:valAx>
        <c:axId val="-1546446368"/>
        <c:scaling>
          <c:orientation val="minMax"/>
          <c:min val="0"/>
        </c:scaling>
        <c:delete val="1"/>
        <c:axPos val="r"/>
        <c:numFmt formatCode="#;;0" sourceLinked="0"/>
        <c:majorTickMark val="out"/>
        <c:minorTickMark val="none"/>
        <c:tickLblPos val="nextTo"/>
        <c:crossAx val="-1546461056"/>
        <c:crosses val="max"/>
        <c:crossBetween val="midCat"/>
        <c:majorUnit val="1"/>
      </c:valAx>
      <c:valAx>
        <c:axId val="-1546461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46446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6.3671208731407525E-2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8.2769731232804844E-2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0.86410420565798773</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8.2769731232804844E-2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7.2538734081176059E-2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546453984"/>
        <c:axId val="-1546452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8.4002320362850291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546459968"/>
        <c:axId val="-1546460512"/>
      </c:scatterChart>
      <c:catAx>
        <c:axId val="-1546453984"/>
        <c:scaling>
          <c:orientation val="minMax"/>
        </c:scaling>
        <c:delete val="1"/>
        <c:axPos val="l"/>
        <c:numFmt formatCode="General" sourceLinked="1"/>
        <c:majorTickMark val="out"/>
        <c:minorTickMark val="none"/>
        <c:tickLblPos val="nextTo"/>
        <c:crossAx val="-1546452896"/>
        <c:crosses val="autoZero"/>
        <c:auto val="1"/>
        <c:lblAlgn val="ctr"/>
        <c:lblOffset val="100"/>
        <c:noMultiLvlLbl val="0"/>
      </c:catAx>
      <c:valAx>
        <c:axId val="-1546452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6453984"/>
        <c:crosses val="autoZero"/>
        <c:crossBetween val="between"/>
      </c:valAx>
      <c:valAx>
        <c:axId val="-1546460512"/>
        <c:scaling>
          <c:orientation val="minMax"/>
          <c:min val="0"/>
        </c:scaling>
        <c:delete val="1"/>
        <c:axPos val="r"/>
        <c:numFmt formatCode="#;;0" sourceLinked="0"/>
        <c:majorTickMark val="out"/>
        <c:minorTickMark val="none"/>
        <c:tickLblPos val="nextTo"/>
        <c:crossAx val="-1546459968"/>
        <c:crosses val="max"/>
        <c:crossBetween val="midCat"/>
        <c:majorUnit val="1"/>
      </c:valAx>
      <c:valAx>
        <c:axId val="-15464599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46460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546459424"/>
        <c:axId val="-15464534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6.84147228377822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546456704"/>
        <c:axId val="-1546457248"/>
      </c:barChart>
      <c:catAx>
        <c:axId val="-1546459424"/>
        <c:scaling>
          <c:orientation val="minMax"/>
        </c:scaling>
        <c:delete val="1"/>
        <c:axPos val="b"/>
        <c:numFmt formatCode="General" sourceLinked="1"/>
        <c:majorTickMark val="none"/>
        <c:minorTickMark val="none"/>
        <c:tickLblPos val="nextTo"/>
        <c:crossAx val="-1546453440"/>
        <c:crosses val="autoZero"/>
        <c:auto val="1"/>
        <c:lblAlgn val="ctr"/>
        <c:lblOffset val="100"/>
        <c:noMultiLvlLbl val="0"/>
      </c:catAx>
      <c:valAx>
        <c:axId val="-15464534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6459424"/>
        <c:crosses val="autoZero"/>
        <c:crossBetween val="between"/>
      </c:valAx>
      <c:valAx>
        <c:axId val="-1546457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456704"/>
        <c:crosses val="max"/>
        <c:crossBetween val="between"/>
      </c:valAx>
      <c:catAx>
        <c:axId val="-1546456704"/>
        <c:scaling>
          <c:orientation val="minMax"/>
        </c:scaling>
        <c:delete val="1"/>
        <c:axPos val="b"/>
        <c:numFmt formatCode="General" sourceLinked="1"/>
        <c:majorTickMark val="out"/>
        <c:minorTickMark val="none"/>
        <c:tickLblPos val="nextTo"/>
        <c:crossAx val="-1546457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0.28542569521340422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9.5175437454194878E-2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0.99361801173655984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9.5175437454194878E-2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4.8286782375256188E-2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43522336"/>
        <c:axId val="-1543523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6.84147228377822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543527776"/>
        <c:axId val="-1543522880"/>
      </c:scatterChart>
      <c:catAx>
        <c:axId val="-1543522336"/>
        <c:scaling>
          <c:orientation val="minMax"/>
        </c:scaling>
        <c:delete val="1"/>
        <c:axPos val="l"/>
        <c:numFmt formatCode="General" sourceLinked="1"/>
        <c:majorTickMark val="out"/>
        <c:minorTickMark val="none"/>
        <c:tickLblPos val="nextTo"/>
        <c:crossAx val="-1543523424"/>
        <c:crosses val="autoZero"/>
        <c:auto val="1"/>
        <c:lblAlgn val="ctr"/>
        <c:lblOffset val="100"/>
        <c:noMultiLvlLbl val="0"/>
      </c:catAx>
      <c:valAx>
        <c:axId val="-1543523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3522336"/>
        <c:crosses val="autoZero"/>
        <c:crossBetween val="between"/>
      </c:valAx>
      <c:valAx>
        <c:axId val="-1543522880"/>
        <c:scaling>
          <c:orientation val="minMax"/>
          <c:min val="0"/>
        </c:scaling>
        <c:delete val="1"/>
        <c:axPos val="r"/>
        <c:numFmt formatCode="#;;0" sourceLinked="0"/>
        <c:majorTickMark val="out"/>
        <c:minorTickMark val="none"/>
        <c:tickLblPos val="nextTo"/>
        <c:crossAx val="-1543527776"/>
        <c:crosses val="max"/>
        <c:crossBetween val="midCat"/>
        <c:majorUnit val="1"/>
      </c:valAx>
      <c:valAx>
        <c:axId val="-1543527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35228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543527232"/>
        <c:axId val="-15435217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6.73104590009061</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543525056"/>
        <c:axId val="-1543528320"/>
      </c:barChart>
      <c:catAx>
        <c:axId val="-1543527232"/>
        <c:scaling>
          <c:orientation val="minMax"/>
        </c:scaling>
        <c:delete val="1"/>
        <c:axPos val="b"/>
        <c:numFmt formatCode="General" sourceLinked="1"/>
        <c:majorTickMark val="none"/>
        <c:minorTickMark val="none"/>
        <c:tickLblPos val="nextTo"/>
        <c:crossAx val="-1543521792"/>
        <c:crosses val="autoZero"/>
        <c:auto val="1"/>
        <c:lblAlgn val="ctr"/>
        <c:lblOffset val="100"/>
        <c:noMultiLvlLbl val="0"/>
      </c:catAx>
      <c:valAx>
        <c:axId val="-15435217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3527232"/>
        <c:crosses val="autoZero"/>
        <c:crossBetween val="between"/>
      </c:valAx>
      <c:valAx>
        <c:axId val="-15435283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3525056"/>
        <c:crosses val="max"/>
        <c:crossBetween val="between"/>
      </c:valAx>
      <c:catAx>
        <c:axId val="-1543525056"/>
        <c:scaling>
          <c:orientation val="minMax"/>
        </c:scaling>
        <c:delete val="1"/>
        <c:axPos val="b"/>
        <c:numFmt formatCode="General" sourceLinked="1"/>
        <c:majorTickMark val="out"/>
        <c:minorTickMark val="none"/>
        <c:tickLblPos val="nextTo"/>
        <c:crossAx val="-15435283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0.21007526955361122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0.36555571855046143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0.10191420124505068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1.0639697459500699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0.10191420124505068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0.12158425550418617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543521248"/>
        <c:axId val="-1543526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6.73104590009061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543525600"/>
        <c:axId val="-1543526144"/>
      </c:scatterChart>
      <c:catAx>
        <c:axId val="-1543521248"/>
        <c:scaling>
          <c:orientation val="minMax"/>
        </c:scaling>
        <c:delete val="1"/>
        <c:axPos val="l"/>
        <c:numFmt formatCode="General" sourceLinked="1"/>
        <c:majorTickMark val="out"/>
        <c:minorTickMark val="none"/>
        <c:tickLblPos val="nextTo"/>
        <c:crossAx val="-1543526688"/>
        <c:crosses val="autoZero"/>
        <c:auto val="1"/>
        <c:lblAlgn val="ctr"/>
        <c:lblOffset val="100"/>
        <c:noMultiLvlLbl val="0"/>
      </c:catAx>
      <c:valAx>
        <c:axId val="-1543526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3521248"/>
        <c:crosses val="autoZero"/>
        <c:crossBetween val="between"/>
      </c:valAx>
      <c:valAx>
        <c:axId val="-1543526144"/>
        <c:scaling>
          <c:orientation val="minMax"/>
          <c:min val="0"/>
        </c:scaling>
        <c:delete val="1"/>
        <c:axPos val="r"/>
        <c:numFmt formatCode="#;;0" sourceLinked="0"/>
        <c:majorTickMark val="out"/>
        <c:minorTickMark val="none"/>
        <c:tickLblPos val="nextTo"/>
        <c:crossAx val="-1543525600"/>
        <c:crosses val="max"/>
        <c:crossBetween val="midCat"/>
        <c:majorUnit val="1"/>
      </c:valAx>
      <c:valAx>
        <c:axId val="-15435256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35261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0.20833333333333337</c:v>
                </c:pt>
                <c:pt idx="1">
                  <c:v>0</c:v>
                </c:pt>
                <c:pt idx="2">
                  <c:v>0.55902777777777779</c:v>
                </c:pt>
                <c:pt idx="3">
                  <c:v>1.3888888888888888E-2</c:v>
                </c:pt>
                <c:pt idx="4">
                  <c:v>0</c:v>
                </c:pt>
                <c:pt idx="5">
                  <c:v>0.13194444444444445</c:v>
                </c:pt>
                <c:pt idx="6">
                  <c:v>6.9444444444444441E-3</c:v>
                </c:pt>
                <c:pt idx="7">
                  <c:v>2.7777777777777776E-2</c:v>
                </c:pt>
                <c:pt idx="8">
                  <c:v>5.2083333333333343E-2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676283216"/>
        <c:axId val="-1676272880"/>
      </c:barChart>
      <c:valAx>
        <c:axId val="-1676272880"/>
        <c:scaling>
          <c:orientation val="minMax"/>
        </c:scaling>
        <c:delete val="1"/>
        <c:axPos val="t"/>
        <c:numFmt formatCode="0%" sourceLinked="1"/>
        <c:majorTickMark val="out"/>
        <c:minorTickMark val="none"/>
        <c:tickLblPos val="nextTo"/>
        <c:crossAx val="-1676283216"/>
        <c:crosses val="autoZero"/>
        <c:crossBetween val="between"/>
      </c:valAx>
      <c:catAx>
        <c:axId val="-1676283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627288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8.0305041969924602</c:v>
                </c:pt>
                <c:pt idx="1">
                  <c:v>8.0209533566033908</c:v>
                </c:pt>
                <c:pt idx="2">
                  <c:v>7.8662525012862101</c:v>
                </c:pt>
                <c:pt idx="3">
                  <c:v>7.6502613620579201</c:v>
                </c:pt>
                <c:pt idx="5">
                  <c:v>7.4263549935247601</c:v>
                </c:pt>
                <c:pt idx="6">
                  <c:v>7.5069424733869301</c:v>
                </c:pt>
                <c:pt idx="7">
                  <c:v>7.0351185290189102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3524512"/>
        <c:axId val="-1543523968"/>
      </c:lineChart>
      <c:catAx>
        <c:axId val="-15435245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3523968"/>
        <c:crosses val="autoZero"/>
        <c:auto val="1"/>
        <c:lblAlgn val="ctr"/>
        <c:lblOffset val="100"/>
        <c:noMultiLvlLbl val="0"/>
      </c:catAx>
      <c:valAx>
        <c:axId val="-15435239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352451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7.4842179941315399</c:v>
                </c:pt>
                <c:pt idx="1">
                  <c:v>7.8268401634846603</c:v>
                </c:pt>
                <c:pt idx="2">
                  <c:v>7.5088487576181304</c:v>
                </c:pt>
                <c:pt idx="3">
                  <c:v>7.6824267636205299</c:v>
                </c:pt>
                <c:pt idx="5">
                  <c:v>7.54970132811901</c:v>
                </c:pt>
                <c:pt idx="6">
                  <c:v>7.0866333113737898</c:v>
                </c:pt>
                <c:pt idx="7">
                  <c:v>7.0573067823216196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544263936"/>
        <c:axId val="-1544266112"/>
      </c:lineChart>
      <c:catAx>
        <c:axId val="-1544263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6112"/>
        <c:crosses val="autoZero"/>
        <c:auto val="1"/>
        <c:lblAlgn val="ctr"/>
        <c:lblOffset val="100"/>
        <c:noMultiLvlLbl val="0"/>
      </c:catAx>
      <c:valAx>
        <c:axId val="-1544266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3936"/>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7.3974280911252999</c:v>
                </c:pt>
                <c:pt idx="1">
                  <c:v>7.3414593254061398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4480"/>
        <c:axId val="-1544270464"/>
      </c:lineChart>
      <c:catAx>
        <c:axId val="-1544264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70464"/>
        <c:crosses val="autoZero"/>
        <c:auto val="1"/>
        <c:lblAlgn val="ctr"/>
        <c:lblOffset val="100"/>
        <c:noMultiLvlLbl val="0"/>
      </c:catAx>
      <c:valAx>
        <c:axId val="-1544270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44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7.6709206062532003</c:v>
                </c:pt>
                <c:pt idx="1">
                  <c:v>7.80947873337277</c:v>
                </c:pt>
                <c:pt idx="2">
                  <c:v>8.3520693700420399</c:v>
                </c:pt>
                <c:pt idx="3">
                  <c:v>7.8462270010504502</c:v>
                </c:pt>
                <c:pt idx="5">
                  <c:v>7.9225298825256596</c:v>
                </c:pt>
                <c:pt idx="6">
                  <c:v>7.9573964265780601</c:v>
                </c:pt>
                <c:pt idx="7">
                  <c:v>7.5555959181576897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0672"/>
        <c:axId val="-1544261216"/>
      </c:lineChart>
      <c:catAx>
        <c:axId val="-1544260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1216"/>
        <c:crosses val="autoZero"/>
        <c:auto val="1"/>
        <c:lblAlgn val="ctr"/>
        <c:lblOffset val="100"/>
        <c:noMultiLvlLbl val="0"/>
      </c:catAx>
      <c:valAx>
        <c:axId val="-1544261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06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1">
                  <c:v>9.5720536668608904</c:v>
                </c:pt>
                <c:pt idx="2">
                  <c:v>9.7318909144180292</c:v>
                </c:pt>
                <c:pt idx="3">
                  <c:v>9.4893495694810195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544267200"/>
        <c:axId val="-1544259584"/>
      </c:lineChart>
      <c:catAx>
        <c:axId val="-15442672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59584"/>
        <c:crosses val="autoZero"/>
        <c:auto val="1"/>
        <c:lblAlgn val="ctr"/>
        <c:lblOffset val="100"/>
        <c:noMultiLvlLbl val="0"/>
      </c:catAx>
      <c:valAx>
        <c:axId val="-1544259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720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1">
                  <c:v>8.7243889895222608</c:v>
                </c:pt>
                <c:pt idx="2">
                  <c:v>8.2823274549684403</c:v>
                </c:pt>
                <c:pt idx="3">
                  <c:v>8.4741539034905191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5568"/>
        <c:axId val="-1544268288"/>
      </c:lineChart>
      <c:catAx>
        <c:axId val="-1544265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8288"/>
        <c:crosses val="autoZero"/>
        <c:auto val="1"/>
        <c:lblAlgn val="ctr"/>
        <c:lblOffset val="100"/>
        <c:noMultiLvlLbl val="0"/>
      </c:catAx>
      <c:valAx>
        <c:axId val="-1544268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55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6.0471413940311196</c:v>
                </c:pt>
                <c:pt idx="1">
                  <c:v>6.2982995447375103</c:v>
                </c:pt>
                <c:pt idx="2">
                  <c:v>6.4551567640396996</c:v>
                </c:pt>
                <c:pt idx="3">
                  <c:v>6.0501238003664897</c:v>
                </c:pt>
                <c:pt idx="5">
                  <c:v>5.7847814814135701</c:v>
                </c:pt>
                <c:pt idx="6">
                  <c:v>6.1290208135116204</c:v>
                </c:pt>
                <c:pt idx="7">
                  <c:v>6.0022212020941801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9920"/>
        <c:axId val="-1544263392"/>
      </c:lineChart>
      <c:catAx>
        <c:axId val="-1544269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3392"/>
        <c:crosses val="autoZero"/>
        <c:auto val="1"/>
        <c:lblAlgn val="ctr"/>
        <c:lblOffset val="100"/>
        <c:noMultiLvlLbl val="0"/>
      </c:catAx>
      <c:valAx>
        <c:axId val="-1544263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9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7.4510992558199796</c:v>
                </c:pt>
                <c:pt idx="1">
                  <c:v>7.4198795993417601</c:v>
                </c:pt>
                <c:pt idx="2">
                  <c:v>7.6328734926580299</c:v>
                </c:pt>
                <c:pt idx="3">
                  <c:v>7.6627171756204904</c:v>
                </c:pt>
                <c:pt idx="5">
                  <c:v>6.9671692636060802</c:v>
                </c:pt>
                <c:pt idx="6">
                  <c:v>7.4400583379488001</c:v>
                </c:pt>
                <c:pt idx="7">
                  <c:v>7.60352719688417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544259040"/>
        <c:axId val="-1544268832"/>
      </c:lineChart>
      <c:catAx>
        <c:axId val="-1544259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8832"/>
        <c:crosses val="autoZero"/>
        <c:auto val="1"/>
        <c:lblAlgn val="ctr"/>
        <c:lblOffset val="100"/>
        <c:noMultiLvlLbl val="0"/>
      </c:catAx>
      <c:valAx>
        <c:axId val="-1544268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590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6.9213884102348597</c:v>
                </c:pt>
                <c:pt idx="1">
                  <c:v>7.1982445518841196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5024"/>
        <c:axId val="-1544272096"/>
      </c:lineChart>
      <c:catAx>
        <c:axId val="-1544265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72096"/>
        <c:crosses val="autoZero"/>
        <c:auto val="1"/>
        <c:lblAlgn val="ctr"/>
        <c:lblOffset val="100"/>
        <c:noMultiLvlLbl val="0"/>
      </c:catAx>
      <c:valAx>
        <c:axId val="-15442720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5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8.0412090569662205</c:v>
                </c:pt>
                <c:pt idx="1">
                  <c:v>6.6836165030378698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0128"/>
        <c:axId val="-1544272640"/>
      </c:lineChart>
      <c:catAx>
        <c:axId val="-1544260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72640"/>
        <c:crosses val="autoZero"/>
        <c:auto val="1"/>
        <c:lblAlgn val="ctr"/>
        <c:lblOffset val="100"/>
        <c:noMultiLvlLbl val="0"/>
      </c:catAx>
      <c:valAx>
        <c:axId val="-1544272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0128"/>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25</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676281040"/>
        <c:axId val="-1676285936"/>
      </c:barChart>
      <c:valAx>
        <c:axId val="-1676285936"/>
        <c:scaling>
          <c:orientation val="minMax"/>
        </c:scaling>
        <c:delete val="1"/>
        <c:axPos val="t"/>
        <c:numFmt formatCode="0" sourceLinked="1"/>
        <c:majorTickMark val="out"/>
        <c:minorTickMark val="none"/>
        <c:tickLblPos val="nextTo"/>
        <c:crossAx val="-1676281040"/>
        <c:crosses val="autoZero"/>
        <c:crossBetween val="between"/>
      </c:valAx>
      <c:catAx>
        <c:axId val="-1676281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7628593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7.7695452585917604</c:v>
                </c:pt>
                <c:pt idx="1">
                  <c:v>8.4192359761211701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6656"/>
        <c:axId val="-1544258496"/>
      </c:lineChart>
      <c:catAx>
        <c:axId val="-1544266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58496"/>
        <c:crosses val="autoZero"/>
        <c:auto val="1"/>
        <c:lblAlgn val="ctr"/>
        <c:lblOffset val="100"/>
        <c:noMultiLvlLbl val="0"/>
      </c:catAx>
      <c:valAx>
        <c:axId val="-1544258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66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7.8831394105822596</c:v>
                </c:pt>
                <c:pt idx="1">
                  <c:v>7.5953040731994896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2848"/>
        <c:axId val="-1544262304"/>
      </c:lineChart>
      <c:catAx>
        <c:axId val="-1544262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2304"/>
        <c:crosses val="autoZero"/>
        <c:auto val="1"/>
        <c:lblAlgn val="ctr"/>
        <c:lblOffset val="100"/>
        <c:noMultiLvlLbl val="0"/>
      </c:catAx>
      <c:valAx>
        <c:axId val="-15442623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284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7.50082758641833</c:v>
                </c:pt>
                <c:pt idx="1">
                  <c:v>7.05047319743852</c:v>
                </c:pt>
                <c:pt idx="2">
                  <c:v>7.8902672024321099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9376"/>
        <c:axId val="-1544273728"/>
      </c:lineChart>
      <c:catAx>
        <c:axId val="-1544269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73728"/>
        <c:crosses val="autoZero"/>
        <c:auto val="1"/>
        <c:lblAlgn val="ctr"/>
        <c:lblOffset val="100"/>
        <c:noMultiLvlLbl val="0"/>
      </c:catAx>
      <c:valAx>
        <c:axId val="-1544273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93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5.8830517925656904</c:v>
                </c:pt>
                <c:pt idx="1">
                  <c:v>5.5617768143258699</c:v>
                </c:pt>
                <c:pt idx="2">
                  <c:v>5.9699166549190599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544261760"/>
        <c:axId val="-1544273184"/>
      </c:lineChart>
      <c:catAx>
        <c:axId val="-15442617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73184"/>
        <c:crosses val="autoZero"/>
        <c:auto val="1"/>
        <c:lblAlgn val="ctr"/>
        <c:lblOffset val="100"/>
        <c:noMultiLvlLbl val="0"/>
      </c:catAx>
      <c:valAx>
        <c:axId val="-1544273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176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7.6020598496310896</c:v>
                </c:pt>
                <c:pt idx="1">
                  <c:v>7.53082739672407</c:v>
                </c:pt>
                <c:pt idx="2">
                  <c:v>7.4347554908433997</c:v>
                </c:pt>
                <c:pt idx="3">
                  <c:v>8.1349383443250005</c:v>
                </c:pt>
                <c:pt idx="5">
                  <c:v>8.6328168073922207</c:v>
                </c:pt>
                <c:pt idx="6">
                  <c:v>8.2555930556222599</c:v>
                </c:pt>
                <c:pt idx="7">
                  <c:v>7.9181507707233498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4267744"/>
        <c:axId val="-1540579200"/>
      </c:lineChart>
      <c:catAx>
        <c:axId val="-1544267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9200"/>
        <c:crosses val="autoZero"/>
        <c:auto val="1"/>
        <c:lblAlgn val="ctr"/>
        <c:lblOffset val="100"/>
        <c:noMultiLvlLbl val="0"/>
      </c:catAx>
      <c:valAx>
        <c:axId val="-1540579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42677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1">
                  <c:v>6.8258735667155799</c:v>
                </c:pt>
                <c:pt idx="2">
                  <c:v>7.1692522962834797</c:v>
                </c:pt>
                <c:pt idx="3">
                  <c:v>7.6188140057099902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540571040"/>
        <c:axId val="-1540570496"/>
      </c:lineChart>
      <c:catAx>
        <c:axId val="-1540571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0496"/>
        <c:crosses val="autoZero"/>
        <c:auto val="1"/>
        <c:lblAlgn val="ctr"/>
        <c:lblOffset val="100"/>
        <c:noMultiLvlLbl val="0"/>
      </c:catAx>
      <c:valAx>
        <c:axId val="-1540570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10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1">
                  <c:v>8.0265929666443192</c:v>
                </c:pt>
                <c:pt idx="2">
                  <c:v>8.0778248430035102</c:v>
                </c:pt>
                <c:pt idx="3">
                  <c:v>8.0750902577409693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540553088"/>
        <c:axId val="-1540578656"/>
      </c:lineChart>
      <c:catAx>
        <c:axId val="-1540553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8656"/>
        <c:crosses val="autoZero"/>
        <c:auto val="1"/>
        <c:lblAlgn val="ctr"/>
        <c:lblOffset val="100"/>
        <c:noMultiLvlLbl val="0"/>
      </c:catAx>
      <c:valAx>
        <c:axId val="-1540578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530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4.89277875890365</c:v>
                </c:pt>
                <c:pt idx="1">
                  <c:v>5.4644005548387797</c:v>
                </c:pt>
                <c:pt idx="2">
                  <c:v>4.9658804054918901</c:v>
                </c:pt>
                <c:pt idx="3">
                  <c:v>5.3215222665715398</c:v>
                </c:pt>
                <c:pt idx="5">
                  <c:v>4.6086862117923904</c:v>
                </c:pt>
                <c:pt idx="6">
                  <c:v>4.6750378979349598</c:v>
                </c:pt>
                <c:pt idx="7">
                  <c:v>4.66049010218339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61792"/>
        <c:axId val="-1540554176"/>
      </c:lineChart>
      <c:catAx>
        <c:axId val="-15405617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54176"/>
        <c:crosses val="autoZero"/>
        <c:auto val="1"/>
        <c:lblAlgn val="ctr"/>
        <c:lblOffset val="100"/>
        <c:noMultiLvlLbl val="0"/>
      </c:catAx>
      <c:valAx>
        <c:axId val="-1540554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617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4.9354080765465502</c:v>
                </c:pt>
                <c:pt idx="1">
                  <c:v>5.0170226631075101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78112"/>
        <c:axId val="-1540572128"/>
      </c:lineChart>
      <c:catAx>
        <c:axId val="-1540578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2128"/>
        <c:crosses val="autoZero"/>
        <c:auto val="1"/>
        <c:lblAlgn val="ctr"/>
        <c:lblOffset val="100"/>
        <c:noMultiLvlLbl val="0"/>
      </c:catAx>
      <c:valAx>
        <c:axId val="-1540572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81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4.5028419655130003</c:v>
                </c:pt>
                <c:pt idx="1">
                  <c:v>3.8409081874892599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75936"/>
        <c:axId val="-1540549280"/>
      </c:lineChart>
      <c:catAx>
        <c:axId val="-1540575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49280"/>
        <c:crosses val="autoZero"/>
        <c:auto val="1"/>
        <c:lblAlgn val="ctr"/>
        <c:lblOffset val="100"/>
        <c:noMultiLvlLbl val="0"/>
      </c:catAx>
      <c:valAx>
        <c:axId val="-15405492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5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23</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676277232"/>
        <c:axId val="-1676287024"/>
      </c:barChart>
      <c:valAx>
        <c:axId val="-1676287024"/>
        <c:scaling>
          <c:orientation val="minMax"/>
        </c:scaling>
        <c:delete val="1"/>
        <c:axPos val="t"/>
        <c:numFmt formatCode="0" sourceLinked="1"/>
        <c:majorTickMark val="out"/>
        <c:minorTickMark val="none"/>
        <c:tickLblPos val="nextTo"/>
        <c:crossAx val="-1676277232"/>
        <c:crosses val="autoZero"/>
        <c:crossBetween val="between"/>
      </c:valAx>
      <c:catAx>
        <c:axId val="-16762772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7628702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6.5869246891973701</c:v>
                </c:pt>
                <c:pt idx="1">
                  <c:v>7.4739478116795199</c:v>
                </c:pt>
                <c:pt idx="2">
                  <c:v>7.1078521583973604</c:v>
                </c:pt>
                <c:pt idx="3">
                  <c:v>7.15406782621098</c:v>
                </c:pt>
                <c:pt idx="5">
                  <c:v>6.8568589879555102</c:v>
                </c:pt>
                <c:pt idx="6">
                  <c:v>6.8896010715171201</c:v>
                </c:pt>
                <c:pt idx="7">
                  <c:v>6.6022366936147998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77024"/>
        <c:axId val="-1540571584"/>
      </c:lineChart>
      <c:catAx>
        <c:axId val="-1540577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1584"/>
        <c:crosses val="autoZero"/>
        <c:auto val="1"/>
        <c:lblAlgn val="ctr"/>
        <c:lblOffset val="100"/>
        <c:noMultiLvlLbl val="0"/>
      </c:catAx>
      <c:valAx>
        <c:axId val="-1540571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7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2.2867723151457899</c:v>
                </c:pt>
                <c:pt idx="1">
                  <c:v>1.97496944846116</c:v>
                </c:pt>
                <c:pt idx="2">
                  <c:v>1.9491380371385101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69952"/>
        <c:axId val="-1540572672"/>
      </c:lineChart>
      <c:catAx>
        <c:axId val="-15405699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2672"/>
        <c:crosses val="autoZero"/>
        <c:auto val="1"/>
        <c:lblAlgn val="ctr"/>
        <c:lblOffset val="100"/>
        <c:noMultiLvlLbl val="0"/>
      </c:catAx>
      <c:valAx>
        <c:axId val="-1540572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699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6.3660500377517204</c:v>
                </c:pt>
                <c:pt idx="1">
                  <c:v>6.8518306976110104</c:v>
                </c:pt>
                <c:pt idx="2">
                  <c:v>6.4653217559415896</c:v>
                </c:pt>
                <c:pt idx="3">
                  <c:v>6.3690936870119197</c:v>
                </c:pt>
                <c:pt idx="5">
                  <c:v>6.5175128897065502</c:v>
                </c:pt>
                <c:pt idx="6">
                  <c:v>6.4669407688221598</c:v>
                </c:pt>
                <c:pt idx="7">
                  <c:v>5.9460225177916399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77568"/>
        <c:axId val="-1540569408"/>
      </c:lineChart>
      <c:catAx>
        <c:axId val="-1540577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69408"/>
        <c:crosses val="autoZero"/>
        <c:auto val="1"/>
        <c:lblAlgn val="ctr"/>
        <c:lblOffset val="100"/>
        <c:noMultiLvlLbl val="0"/>
      </c:catAx>
      <c:valAx>
        <c:axId val="-15405694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775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8.3628477874463805</c:v>
                </c:pt>
                <c:pt idx="1">
                  <c:v>8.5865646281208292</c:v>
                </c:pt>
                <c:pt idx="2">
                  <c:v>8.3716959561054303</c:v>
                </c:pt>
                <c:pt idx="3">
                  <c:v>8.5518743319019404</c:v>
                </c:pt>
                <c:pt idx="5">
                  <c:v>8.5028210216028093</c:v>
                </c:pt>
                <c:pt idx="6">
                  <c:v>8.5382664765871699</c:v>
                </c:pt>
                <c:pt idx="7">
                  <c:v>8.4002320362850291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62880"/>
        <c:axId val="-1540568864"/>
      </c:lineChart>
      <c:catAx>
        <c:axId val="-1540562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68864"/>
        <c:crosses val="autoZero"/>
        <c:auto val="1"/>
        <c:lblAlgn val="ctr"/>
        <c:lblOffset val="100"/>
        <c:noMultiLvlLbl val="0"/>
      </c:catAx>
      <c:valAx>
        <c:axId val="-1540568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6288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6.9646636584596102</c:v>
                </c:pt>
                <c:pt idx="1">
                  <c:v>7.2866363358730304</c:v>
                </c:pt>
                <c:pt idx="2">
                  <c:v>7.0418062094242204</c:v>
                </c:pt>
                <c:pt idx="3">
                  <c:v>7.2684189768582996</c:v>
                </c:pt>
                <c:pt idx="5">
                  <c:v>6.9914107024281096</c:v>
                </c:pt>
                <c:pt idx="6">
                  <c:v>7.1935453703397396</c:v>
                </c:pt>
                <c:pt idx="7">
                  <c:v>6.8414722837782103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540556352"/>
        <c:axId val="-1540561248"/>
      </c:lineChart>
      <c:catAx>
        <c:axId val="-15405563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61248"/>
        <c:crosses val="autoZero"/>
        <c:auto val="1"/>
        <c:lblAlgn val="ctr"/>
        <c:lblOffset val="100"/>
        <c:noMultiLvlLbl val="0"/>
      </c:catAx>
      <c:valAx>
        <c:axId val="-15405612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5405563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9.4893495694810195</c:v>
                </c:pt>
                <c:pt idx="1">
                  <c:v>7.03511852901892</c:v>
                </c:pt>
                <c:pt idx="2">
                  <c:v>3.8409081874892599</c:v>
                </c:pt>
                <c:pt idx="3">
                  <c:v>1.9491380371385101</c:v>
                </c:pt>
                <c:pt idx="4">
                  <c:v>6.0022212020941703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676288112"/>
        <c:axId val="-16762875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9.6299634939740137</c:v>
                </c:pt>
                <c:pt idx="1">
                  <c:v>7.1240545037721938</c:v>
                </c:pt>
                <c:pt idx="2">
                  <c:v>3.9168038671864389</c:v>
                </c:pt>
                <c:pt idx="3">
                  <c:v>1.9697908287238159</c:v>
                </c:pt>
                <c:pt idx="4">
                  <c:v>5.986567912826299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676279408"/>
        <c:axId val="-1676286480"/>
      </c:barChart>
      <c:catAx>
        <c:axId val="-167628811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676287568"/>
        <c:crosses val="autoZero"/>
        <c:auto val="1"/>
        <c:lblAlgn val="ctr"/>
        <c:lblOffset val="200"/>
        <c:noMultiLvlLbl val="0"/>
      </c:catAx>
      <c:valAx>
        <c:axId val="-16762875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676288112"/>
        <c:crosses val="autoZero"/>
        <c:crossBetween val="between"/>
      </c:valAx>
      <c:valAx>
        <c:axId val="-1676286480"/>
        <c:scaling>
          <c:orientation val="minMax"/>
          <c:max val="0.70000000000000007"/>
          <c:min val="0"/>
        </c:scaling>
        <c:delete val="1"/>
        <c:axPos val="b"/>
        <c:numFmt formatCode="General" sourceLinked="1"/>
        <c:majorTickMark val="out"/>
        <c:minorTickMark val="none"/>
        <c:tickLblPos val="nextTo"/>
        <c:crossAx val="-1676279408"/>
        <c:crosses val="max"/>
        <c:crossBetween val="between"/>
      </c:valAx>
      <c:catAx>
        <c:axId val="-1676279408"/>
        <c:scaling>
          <c:orientation val="maxMin"/>
        </c:scaling>
        <c:delete val="1"/>
        <c:axPos val="r"/>
        <c:numFmt formatCode="General" sourceLinked="1"/>
        <c:majorTickMark val="out"/>
        <c:minorTickMark val="none"/>
        <c:tickLblPos val="nextTo"/>
        <c:crossAx val="-167628648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7.6188140057099902</c:v>
                </c:pt>
                <c:pt idx="1">
                  <c:v>8.4192359761211701</c:v>
                </c:pt>
                <c:pt idx="2">
                  <c:v>4.6604901021833998</c:v>
                </c:pt>
                <c:pt idx="3">
                  <c:v>7.1982445518841196</c:v>
                </c:pt>
                <c:pt idx="4">
                  <c:v>6.9513293448122599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676278864"/>
        <c:axId val="-167627832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7.6925100632301717</c:v>
                </c:pt>
                <c:pt idx="2">
                  <c:v>4.0015035564707926</c:v>
                </c:pt>
                <c:pt idx="3">
                  <c:v>6.6856292351058908</c:v>
                </c:pt>
                <c:pt idx="4">
                  <c:v>6.4910191378491229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676284848"/>
        <c:axId val="-1676285392"/>
      </c:barChart>
      <c:catAx>
        <c:axId val="-1676278864"/>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676278320"/>
        <c:crosses val="autoZero"/>
        <c:auto val="1"/>
        <c:lblAlgn val="ctr"/>
        <c:lblOffset val="200"/>
        <c:noMultiLvlLbl val="0"/>
      </c:catAx>
      <c:valAx>
        <c:axId val="-167627832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676278864"/>
        <c:crosses val="autoZero"/>
        <c:crossBetween val="between"/>
      </c:valAx>
      <c:valAx>
        <c:axId val="-1676285392"/>
        <c:scaling>
          <c:orientation val="minMax"/>
          <c:max val="0.70000000000000007"/>
          <c:min val="0"/>
        </c:scaling>
        <c:delete val="1"/>
        <c:axPos val="b"/>
        <c:numFmt formatCode="General" sourceLinked="1"/>
        <c:majorTickMark val="out"/>
        <c:minorTickMark val="none"/>
        <c:tickLblPos val="nextTo"/>
        <c:crossAx val="-1676284848"/>
        <c:crosses val="max"/>
        <c:crossBetween val="between"/>
      </c:valAx>
      <c:catAx>
        <c:axId val="-1676284848"/>
        <c:scaling>
          <c:orientation val="maxMin"/>
        </c:scaling>
        <c:delete val="1"/>
        <c:axPos val="r"/>
        <c:numFmt formatCode="General" sourceLinked="1"/>
        <c:majorTickMark val="out"/>
        <c:minorTickMark val="none"/>
        <c:tickLblPos val="nextTo"/>
        <c:crossAx val="-167628539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2976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TAD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Bradford District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3249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TAD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Bradford District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2687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TAD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Bradford District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Bradford District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85101120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104461176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4159443741"/>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285273195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Q14. Have you agreed with someone from NHS mental health services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22822276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2756879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3126853528"/>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1572713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79573249"/>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228980302"/>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39403480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2641623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1129099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347557796"/>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97285694"/>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16312263"/>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16581221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275296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63449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546065335"/>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520242414"/>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186275401"/>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40068840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421258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04987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4046023660"/>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461215147"/>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829542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6524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7422694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122032090"/>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00060865"/>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9897468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23967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28878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61954485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43017733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245499822"/>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19839265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237787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34657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62948104"/>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681324563"/>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23009511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45726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926153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426957009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1876303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383633757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34689248"/>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0706882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27554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263664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155000482"/>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9836387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474618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262068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055610247"/>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049952296"/>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4741944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20522474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496981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934923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3154510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326288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50898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535859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52359719"/>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24405917"/>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9711019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9322275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4520628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3277003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84514927"/>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9790901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77032529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7363273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4231486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941661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3507372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7083399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9616567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9879269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0248794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2987140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3035903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062381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50823810"/>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6138675"/>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5742731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67108741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24459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8633332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2574540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153370724"/>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6558524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27220612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4347694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4068326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96421822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84580484"/>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4745288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59141137"/>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11547694"/>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28765527"/>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6395759"/>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951457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16806147"/>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758875457"/>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8403752"/>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8561029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9181398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1793189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48711728"/>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97643251"/>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4644567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6290859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4895787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12667071"/>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110532261"/>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Q29.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Bradford District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Decisions in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financial advice: </a:t>
            </a:r>
            <a:r>
              <a:rPr lang="en-US" sz="1400" b="0" smtClean="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Other areas of life: </a:t>
            </a:r>
            <a:r>
              <a:rPr lang="en-US" sz="1400" b="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Enough time to discuss treatment</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enough time to discuss their needs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 </a:t>
            </a:r>
            <a:r>
              <a:rPr lang="en-US" sz="1400" b="0" noProof="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smtClean="0">
                <a:solidFill>
                  <a:prstClr val="black"/>
                </a:solidFill>
                <a:latin typeface="Arial"/>
              </a:rPr>
              <a:t>NHS mental health services asking service users for their views on the quality of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Care agreement: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agreeing with someone from NHS mental health services what care they will receive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296</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296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25</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741840396"/>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383809017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118011497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392449988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413137960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38754995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89330163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8694</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Bradford District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